
<file path=[Content_Types].xml><?xml version="1.0" encoding="utf-8"?>
<Types xmlns="http://schemas.openxmlformats.org/package/2006/content-types">
  <Override PartName="/ppt/diagrams/colors22.xml" ContentType="application/vnd.openxmlformats-officedocument.drawingml.diagramColors+xml"/>
  <Override PartName="/ppt/diagrams/data35.xml" ContentType="application/vnd.openxmlformats-officedocument.drawingml.diagramData+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diagrams/colors11.xml" ContentType="application/vnd.openxmlformats-officedocument.drawingml.diagramColors+xml"/>
  <Override PartName="/ppt/diagrams/data24.xml" ContentType="application/vnd.openxmlformats-officedocument.drawingml.diagramData+xml"/>
  <Override PartName="/ppt/diagrams/quickStyle39.xml" ContentType="application/vnd.openxmlformats-officedocument.drawingml.diagramStyl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diagrams/quickStyle17.xml" ContentType="application/vnd.openxmlformats-officedocument.drawingml.diagramStyle+xml"/>
  <Override PartName="/ppt/diagrams/drawing18.xml" ContentType="application/vnd.ms-office.drawingml.diagramDrawing+xml"/>
  <Override PartName="/ppt/diagrams/layout39.xml" ContentType="application/vnd.openxmlformats-officedocument.drawingml.diagramLayout+xml"/>
  <Override PartName="/ppt/tableStyles.xml" ContentType="application/vnd.openxmlformats-officedocument.presentationml.tableStyles+xml"/>
  <Override PartName="/ppt/diagrams/layout17.xml" ContentType="application/vnd.openxmlformats-officedocument.drawingml.diagramLayout+xml"/>
  <Override PartName="/ppt/diagrams/layout28.xml" ContentType="application/vnd.openxmlformats-officedocument.drawingml.diagramLayout+xml"/>
  <Override PartName="/ppt/diagrams/drawing43.xml" ContentType="application/vnd.ms-office.drawingml.diagramDrawing+xml"/>
  <Override PartName="/ppt/diagrams/quickStyle31.xml" ContentType="application/vnd.openxmlformats-officedocument.drawingml.diagramStyle+xml"/>
  <Override PartName="/ppt/diagrams/drawing32.xml" ContentType="application/vnd.ms-office.drawingml.diagramDrawing+xml"/>
  <Override PartName="/ppt/diagrams/colors38.xml" ContentType="application/vnd.openxmlformats-officedocument.drawingml.diagramColors+xml"/>
  <Override PartName="/ppt/diagrams/quickStyle42.xml" ContentType="application/vnd.openxmlformats-officedocument.drawingml.diagramStyle+xml"/>
  <Override PartName="/ppt/diagrams/layout1.xml" ContentType="application/vnd.openxmlformats-officedocument.drawingml.diagramLayout+xml"/>
  <Override PartName="/ppt/diagrams/data2.xml" ContentType="application/vnd.openxmlformats-officedocument.drawingml.diagramData+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data29.xml" ContentType="application/vnd.openxmlformats-officedocument.drawingml.diagramData+xml"/>
  <Override PartName="/ppt/diagrams/layout42.xml" ContentType="application/vnd.openxmlformats-officedocument.drawingml.diagramLayout+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diagrams/drawing3.xml" ContentType="application/vnd.ms-office.drawingml.diagramDrawing+xml"/>
  <Override PartName="/ppt/diagrams/layout20.xml" ContentType="application/vnd.openxmlformats-officedocument.drawingml.diagramLayout+xml"/>
  <Override PartName="/ppt/diagrams/colors41.xml" ContentType="application/vnd.openxmlformats-officedocument.drawingml.diagramColors+xml"/>
  <Override PartName="/ppt/slideLayouts/slideLayout18.xml" ContentType="application/vnd.openxmlformats-officedocument.presentationml.slideLayout+xml"/>
  <Override PartName="/ppt/diagrams/quickStyle3.xml" ContentType="application/vnd.openxmlformats-officedocument.drawingml.diagramStyle+xml"/>
  <Override PartName="/ppt/diagrams/colors30.xml" ContentType="application/vnd.openxmlformats-officedocument.drawingml.diagramColors+xml"/>
  <Override PartName="/ppt/diagrams/data32.xml" ContentType="application/vnd.openxmlformats-officedocument.drawingml.diagramData+xml"/>
  <Override PartName="/ppt/theme/theme2.xml" ContentType="application/vnd.openxmlformats-officedocument.theme+xml"/>
  <Override PartName="/ppt/diagrams/data43.xml" ContentType="application/vnd.openxmlformats-officedocument.drawingml.diagramData+xml"/>
  <Override PartName="/ppt/slides/slide33.xml" ContentType="application/vnd.openxmlformats-officedocument.presentationml.slide+xml"/>
  <Override PartName="/ppt/slideLayouts/slideLayout43.xml" ContentType="application/vnd.openxmlformats-officedocument.presentationml.slideLayout+xml"/>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diagrams/quickStyle36.xml" ContentType="application/vnd.openxmlformats-officedocument.drawingml.diagramStyle+xml"/>
  <Override PartName="/ppt/diagrams/drawing37.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slideLayouts/slideLayout10.xml" ContentType="application/vnd.openxmlformats-officedocument.presentationml.slideLayout+xml"/>
  <Override PartName="/ppt/diagrams/drawing8.xml" ContentType="application/vnd.ms-office.drawingml.diagramDrawing+xml"/>
  <Override PartName="/ppt/diagrams/layout25.xml" ContentType="application/vnd.openxmlformats-officedocument.drawingml.diagramLayout+xml"/>
  <Override PartName="/ppt/diagrams/quickStyle8.xml" ContentType="application/vnd.openxmlformats-officedocument.drawingml.diagramStyle+xml"/>
  <Override PartName="/ppt/diagrams/layout14.xml" ContentType="application/vnd.openxmlformats-officedocument.drawingml.diagramLayout+xml"/>
  <Override PartName="/ppt/diagrams/colors35.xml" ContentType="application/vnd.openxmlformats-officedocument.drawingml.diagramColors+xml"/>
  <Override PartName="/ppt/diagrams/drawing40.xml" ContentType="application/vnd.ms-office.drawingml.diagramDrawing+xml"/>
  <Override PartName="/ppt/diagrams/colors46.xml" ContentType="application/vnd.openxmlformats-officedocument.drawingml.diagramColors+xml"/>
  <Override PartName="/ppt/diagrams/colors24.xml" ContentType="application/vnd.openxmlformats-officedocument.drawingml.diagramColors+xml"/>
  <Override PartName="/ppt/diagrams/data37.xml" ContentType="application/vnd.openxmlformats-officedocument.drawingml.diagramData+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diagrams/colors1.xml" ContentType="application/vnd.openxmlformats-officedocument.drawingml.diagramColors+xml"/>
  <Override PartName="/ppt/diagrams/colors13.xml" ContentType="application/vnd.openxmlformats-officedocument.drawingml.diagramColors+xml"/>
  <Override PartName="/ppt/diagrams/data26.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diagrams/quickStyle19.xml" ContentType="application/vnd.openxmlformats-officedocument.drawingml.diagramStyle+xml"/>
  <Override PartName="/ppt/diagrams/data40.xml" ContentType="application/vnd.openxmlformats-officedocument.drawingml.diagramData+xml"/>
  <Override PartName="/ppt/slides/slide41.xml" ContentType="application/vnd.openxmlformats-officedocument.presentationml.slide+xml"/>
  <Override PartName="/ppt/slideLayouts/slideLayout51.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quickStyle44.xml" ContentType="application/vnd.openxmlformats-officedocument.drawingml.diagramStyle+xml"/>
  <Override PartName="/ppt/diagrams/drawing45.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quickStyle22.xml" ContentType="application/vnd.openxmlformats-officedocument.drawingml.diagramStyle+xml"/>
  <Override PartName="/ppt/diagrams/drawing23.xml" ContentType="application/vnd.ms-office.drawingml.diagramDrawing+xml"/>
  <Override PartName="/ppt/diagrams/colors29.xml" ContentType="application/vnd.openxmlformats-officedocument.drawingml.diagramColors+xml"/>
  <Override PartName="/ppt/diagrams/layout44.xml" ContentType="application/vnd.openxmlformats-officedocument.drawingml.diagramLayout+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layout33.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notesSlides/notesSlide1.xml" ContentType="application/vnd.openxmlformats-officedocument.presentationml.notesSlide+xml"/>
  <Override PartName="/ppt/diagrams/data45.xml" ContentType="application/vnd.openxmlformats-officedocument.drawingml.diagramData+xml"/>
  <Override PartName="/ppt/slideLayouts/slideLayout45.xml" ContentType="application/vnd.openxmlformats-officedocument.presentationml.slideLayout+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diagrams/data30.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diagrams/data41.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quickStyle45.xml" ContentType="application/vnd.openxmlformats-officedocument.drawingml.diagramStyle+xml"/>
  <Override PartName="/ppt/diagrams/drawing46.xml" ContentType="application/vnd.ms-office.drawingml.diagramDrawing+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diagrams/layout27.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diagrams/layout45.xml" ContentType="application/vnd.openxmlformats-officedocument.drawingml.diagramLayout+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slides/slide29.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theme/theme1.xml" ContentType="application/vnd.openxmlformats-officedocument.theme+xml"/>
  <Override PartName="/ppt/diagrams/data31.xml" ContentType="application/vnd.openxmlformats-officedocument.drawingml.diagramData+xml"/>
  <Override PartName="/ppt/slides/slide32.xml" ContentType="application/vnd.openxmlformats-officedocument.presentationml.slide+xml"/>
  <Override PartName="/ppt/slideLayouts/slideLayout42.xml" ContentType="application/vnd.openxmlformats-officedocument.presentationml.slideLayout+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diagrams/drawing19.xml" ContentType="application/vnd.ms-office.drawingml.diagramDrawing+xml"/>
  <Override PartName="/ppt/diagrams/quickStyle29.xml" ContentType="application/vnd.openxmlformats-officedocument.drawingml.diagramStyle+xml"/>
  <Override PartName="/ppt/slideLayouts/slideLayout14.xml" ContentType="application/vnd.openxmlformats-officedocument.presentationml.slideLayout+xml"/>
  <Override PartName="/ppt/diagrams/quickStyle18.xml" ContentType="application/vnd.openxmlformats-officedocument.drawingml.diagramStyle+xml"/>
  <Override PartName="/ppt/diagrams/layout29.xml" ContentType="application/vnd.openxmlformats-officedocument.drawingml.diagramLayout+xml"/>
  <Override PartName="/ppt/slides/slide40.xml" ContentType="application/vnd.openxmlformats-officedocument.presentationml.slide+xml"/>
  <Override PartName="/ppt/slideLayouts/slideLayout50.xml" ContentType="application/vnd.openxmlformats-officedocument.presentationml.slideLayout+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diagrams/layout2.xml" ContentType="application/vnd.openxmlformats-officedocument.drawingml.diagramLayout+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diagrams/colors20.xml" ContentType="application/vnd.openxmlformats-officedocument.drawingml.diagramColors+xml"/>
  <Override PartName="/ppt/diagrams/data33.xml" ContentType="application/vnd.openxmlformats-officedocument.drawingml.diagramData+xml"/>
  <Override PartName="/ppt/slides/slide34.xml" ContentType="application/vnd.openxmlformats-officedocument.presentationml.slide+xml"/>
  <Override PartName="/ppt/slideLayouts/slideLayout44.xml" ContentType="application/vnd.openxmlformats-officedocument.presentationml.slideLayout+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charts/chart1.xml" ContentType="application/vnd.openxmlformats-officedocument.drawingml.char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diagrams/colors2.xml" ContentType="application/vnd.openxmlformats-officedocument.drawingml.diagramColors+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30529996890739802"/>
          <c:y val="3.535099719165808E-2"/>
          <c:w val="0.42319371985881032"/>
          <c:h val="0.88092609996765314"/>
        </c:manualLayout>
      </c:layout>
      <c:barChart>
        <c:barDir val="bar"/>
        <c:grouping val="percentStacked"/>
        <c:ser>
          <c:idx val="0"/>
          <c:order val="0"/>
          <c:tx>
            <c:strRef>
              <c:f>Sheet1!$B$1</c:f>
              <c:strCache>
                <c:ptCount val="1"/>
                <c:pt idx="0">
                  <c:v>Coverage as on 2012 </c:v>
                </c:pt>
              </c:strCache>
            </c:strRef>
          </c:tx>
          <c:dLbls>
            <c:txPr>
              <a:bodyPr/>
              <a:lstStyle/>
              <a:p>
                <a:pPr>
                  <a:defRPr>
                    <a:solidFill>
                      <a:schemeClr val="bg1"/>
                    </a:solidFill>
                  </a:defRPr>
                </a:pPr>
                <a:endParaRPr lang="en-US"/>
              </a:p>
            </c:txPr>
            <c:showVal val="1"/>
          </c:dLbls>
          <c:cat>
            <c:strRef>
              <c:f>Sheet1!$A$2:$A$7</c:f>
              <c:strCache>
                <c:ptCount val="6"/>
                <c:pt idx="0">
                  <c:v>Water Supply</c:v>
                </c:pt>
                <c:pt idx="1">
                  <c:v>Sewerage</c:v>
                </c:pt>
                <c:pt idx="2">
                  <c:v>Sewerage Treatment Plant </c:v>
                </c:pt>
                <c:pt idx="3">
                  <c:v>Roads &amp; Parks </c:v>
                </c:pt>
                <c:pt idx="4">
                  <c:v>Slum Development/Housing </c:v>
                </c:pt>
                <c:pt idx="5">
                  <c:v>Fire Services </c:v>
                </c:pt>
              </c:strCache>
            </c:strRef>
          </c:cat>
          <c:val>
            <c:numRef>
              <c:f>Sheet1!$B$2:$B$7</c:f>
              <c:numCache>
                <c:formatCode>0%</c:formatCode>
                <c:ptCount val="6"/>
                <c:pt idx="0">
                  <c:v>0.88000000000000378</c:v>
                </c:pt>
                <c:pt idx="1">
                  <c:v>0.630000000000009</c:v>
                </c:pt>
                <c:pt idx="2">
                  <c:v>0.38000000000000439</c:v>
                </c:pt>
                <c:pt idx="3">
                  <c:v>0.6600000000000108</c:v>
                </c:pt>
                <c:pt idx="4">
                  <c:v>0.46</c:v>
                </c:pt>
                <c:pt idx="5">
                  <c:v>0.5</c:v>
                </c:pt>
              </c:numCache>
            </c:numRef>
          </c:val>
        </c:ser>
        <c:ser>
          <c:idx val="1"/>
          <c:order val="1"/>
          <c:tx>
            <c:strRef>
              <c:f>Sheet1!$C$1</c:f>
              <c:strCache>
                <c:ptCount val="1"/>
                <c:pt idx="0">
                  <c:v>Yet to be Covered</c:v>
                </c:pt>
              </c:strCache>
            </c:strRef>
          </c:tx>
          <c:dLbls>
            <c:showVal val="1"/>
          </c:dLbls>
          <c:cat>
            <c:strRef>
              <c:f>Sheet1!$A$2:$A$7</c:f>
              <c:strCache>
                <c:ptCount val="6"/>
                <c:pt idx="0">
                  <c:v>Water Supply</c:v>
                </c:pt>
                <c:pt idx="1">
                  <c:v>Sewerage</c:v>
                </c:pt>
                <c:pt idx="2">
                  <c:v>Sewerage Treatment Plant </c:v>
                </c:pt>
                <c:pt idx="3">
                  <c:v>Roads &amp; Parks </c:v>
                </c:pt>
                <c:pt idx="4">
                  <c:v>Slum Development/Housing </c:v>
                </c:pt>
                <c:pt idx="5">
                  <c:v>Fire Services </c:v>
                </c:pt>
              </c:strCache>
            </c:strRef>
          </c:cat>
          <c:val>
            <c:numRef>
              <c:f>Sheet1!$C$2:$C$7</c:f>
              <c:numCache>
                <c:formatCode>0%</c:formatCode>
                <c:ptCount val="6"/>
                <c:pt idx="0">
                  <c:v>0.12000000000000002</c:v>
                </c:pt>
                <c:pt idx="1">
                  <c:v>0.37000000000000038</c:v>
                </c:pt>
                <c:pt idx="2">
                  <c:v>0.62000000000000832</c:v>
                </c:pt>
                <c:pt idx="3">
                  <c:v>0.34000000000000241</c:v>
                </c:pt>
                <c:pt idx="4">
                  <c:v>0.54</c:v>
                </c:pt>
                <c:pt idx="5">
                  <c:v>0.5</c:v>
                </c:pt>
              </c:numCache>
            </c:numRef>
          </c:val>
        </c:ser>
        <c:overlap val="100"/>
        <c:axId val="80688256"/>
        <c:axId val="80689792"/>
      </c:barChart>
      <c:catAx>
        <c:axId val="80688256"/>
        <c:scaling>
          <c:orientation val="minMax"/>
        </c:scaling>
        <c:axPos val="l"/>
        <c:tickLblPos val="nextTo"/>
        <c:crossAx val="80689792"/>
        <c:crosses val="autoZero"/>
        <c:auto val="1"/>
        <c:lblAlgn val="ctr"/>
        <c:lblOffset val="100"/>
      </c:catAx>
      <c:valAx>
        <c:axId val="80689792"/>
        <c:scaling>
          <c:orientation val="minMax"/>
        </c:scaling>
        <c:axPos val="b"/>
        <c:majorGridlines/>
        <c:numFmt formatCode="0%" sourceLinked="1"/>
        <c:tickLblPos val="nextTo"/>
        <c:crossAx val="80688256"/>
        <c:crosses val="autoZero"/>
        <c:crossBetween val="between"/>
      </c:valAx>
    </c:plotArea>
    <c:legend>
      <c:legendPos val="r"/>
      <c:layout/>
    </c:legend>
    <c:plotVisOnly val="1"/>
  </c:chart>
  <c:txPr>
    <a:bodyPr/>
    <a:lstStyle/>
    <a:p>
      <a:pPr>
        <a:defRPr sz="1200"/>
      </a:pPr>
      <a:endParaRPr lang="en-US"/>
    </a:p>
  </c:txPr>
  <c:externalData r:id="rId1"/>
</c:chartSpac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ata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ata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ata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D996E809-04E3-4069-B8E4-008C4AF42397}" type="presOf" srcId="{6487D907-FD7D-4F83-A9CC-34529C73437E}" destId="{B764E9C1-5952-435E-ABB7-DF62989B95EB}" srcOrd="0" destOrd="0" presId="urn:microsoft.com/office/officeart/2005/8/layout/cycle4"/>
    <dgm:cxn modelId="{822840B1-3698-49C7-82BE-C2AE6DE2AD17}" type="presOf" srcId="{8A804FEA-C464-4714-948A-7ABE706195BD}" destId="{AB34EEC3-F5F0-4D49-B6AB-19EBF457FE21}" srcOrd="0" destOrd="0" presId="urn:microsoft.com/office/officeart/2005/8/layout/cycle4"/>
    <dgm:cxn modelId="{9D71A4BE-0FB9-43B3-B4B7-34646F5857FD}" type="presParOf" srcId="{AB34EEC3-F5F0-4D49-B6AB-19EBF457FE21}" destId="{68FBC464-4DA6-432B-B9CF-78BBF4E2AF9C}" srcOrd="0" destOrd="0" presId="urn:microsoft.com/office/officeart/2005/8/layout/cycle4"/>
    <dgm:cxn modelId="{6069CE2D-BB05-439A-9626-CDFEF45BE6C0}" type="presParOf" srcId="{68FBC464-4DA6-432B-B9CF-78BBF4E2AF9C}" destId="{E4AACA39-3816-4160-A3EC-4A659437AE72}" srcOrd="0" destOrd="0" presId="urn:microsoft.com/office/officeart/2005/8/layout/cycle4"/>
    <dgm:cxn modelId="{5F005C79-6DF9-482F-AE61-603AE172DBC0}" type="presParOf" srcId="{AB34EEC3-F5F0-4D49-B6AB-19EBF457FE21}" destId="{B0534BDF-F10E-4CAD-87F7-9D0EF21C200B}" srcOrd="1" destOrd="0" presId="urn:microsoft.com/office/officeart/2005/8/layout/cycle4"/>
    <dgm:cxn modelId="{0D4D1A0C-B4F3-42CF-8209-CE02DDF59ADF}" type="presParOf" srcId="{B0534BDF-F10E-4CAD-87F7-9D0EF21C200B}" destId="{B764E9C1-5952-435E-ABB7-DF62989B95EB}" srcOrd="0" destOrd="0" presId="urn:microsoft.com/office/officeart/2005/8/layout/cycle4"/>
    <dgm:cxn modelId="{ADC3B70F-B53B-472A-BE5E-9EF4C302D32C}" type="presParOf" srcId="{B0534BDF-F10E-4CAD-87F7-9D0EF21C200B}" destId="{911BD67A-EEB9-4EE5-AAD0-415ADF60A2CD}" srcOrd="1" destOrd="0" presId="urn:microsoft.com/office/officeart/2005/8/layout/cycle4"/>
    <dgm:cxn modelId="{21322579-EE48-4173-AAEE-1C47E6D233E5}" type="presParOf" srcId="{B0534BDF-F10E-4CAD-87F7-9D0EF21C200B}" destId="{E2A0BD87-9F68-46EF-B346-6A8FB02D4C9B}" srcOrd="2" destOrd="0" presId="urn:microsoft.com/office/officeart/2005/8/layout/cycle4"/>
    <dgm:cxn modelId="{F5F3D721-86DD-4DCF-A0F7-62AA239AEF8D}" type="presParOf" srcId="{B0534BDF-F10E-4CAD-87F7-9D0EF21C200B}" destId="{8C0B998E-B3AC-4868-9841-66BF4D324D4B}" srcOrd="3" destOrd="0" presId="urn:microsoft.com/office/officeart/2005/8/layout/cycle4"/>
    <dgm:cxn modelId="{C30CD848-DA33-46BB-BF9C-072031E8044A}" type="presParOf" srcId="{B0534BDF-F10E-4CAD-87F7-9D0EF21C200B}" destId="{B3462C92-0C74-4CA7-9388-367C76D007BE}" srcOrd="4" destOrd="0" presId="urn:microsoft.com/office/officeart/2005/8/layout/cycle4"/>
    <dgm:cxn modelId="{F3B45168-0DFD-47F8-8CC8-D9EE512C0C74}" type="presParOf" srcId="{AB34EEC3-F5F0-4D49-B6AB-19EBF457FE21}" destId="{656E4789-7773-43F0-90FC-F1D84E2DC9DC}" srcOrd="2" destOrd="0" presId="urn:microsoft.com/office/officeart/2005/8/layout/cycle4"/>
    <dgm:cxn modelId="{595AC572-E47D-4F4D-9732-5651BB5CA5E5}"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343ED54F-AB1B-46B9-A7F6-D71A73AAD45E}" type="presOf" srcId="{6487D907-FD7D-4F83-A9CC-34529C73437E}" destId="{B764E9C1-5952-435E-ABB7-DF62989B95EB}" srcOrd="0" destOrd="0" presId="urn:microsoft.com/office/officeart/2005/8/layout/cycle4"/>
    <dgm:cxn modelId="{5AE7C053-66A9-42A8-AF29-6CE1F2A16D63}" type="presOf" srcId="{8A804FEA-C464-4714-948A-7ABE706195BD}" destId="{AB34EEC3-F5F0-4D49-B6AB-19EBF457FE21}" srcOrd="0" destOrd="0" presId="urn:microsoft.com/office/officeart/2005/8/layout/cycle4"/>
    <dgm:cxn modelId="{61A2CCAC-D179-49D9-BE91-788FF8AE3829}" type="presParOf" srcId="{AB34EEC3-F5F0-4D49-B6AB-19EBF457FE21}" destId="{68FBC464-4DA6-432B-B9CF-78BBF4E2AF9C}" srcOrd="0" destOrd="0" presId="urn:microsoft.com/office/officeart/2005/8/layout/cycle4"/>
    <dgm:cxn modelId="{5CCA9406-9A00-4DD0-80D1-AADCDCDD10C0}" type="presParOf" srcId="{68FBC464-4DA6-432B-B9CF-78BBF4E2AF9C}" destId="{E4AACA39-3816-4160-A3EC-4A659437AE72}" srcOrd="0" destOrd="0" presId="urn:microsoft.com/office/officeart/2005/8/layout/cycle4"/>
    <dgm:cxn modelId="{AF4A5B1D-CCDC-435F-8B12-D9472E1A8551}" type="presParOf" srcId="{AB34EEC3-F5F0-4D49-B6AB-19EBF457FE21}" destId="{B0534BDF-F10E-4CAD-87F7-9D0EF21C200B}" srcOrd="1" destOrd="0" presId="urn:microsoft.com/office/officeart/2005/8/layout/cycle4"/>
    <dgm:cxn modelId="{4577884F-8AD2-4ED4-8EFF-3A4C3C4DC6D8}" type="presParOf" srcId="{B0534BDF-F10E-4CAD-87F7-9D0EF21C200B}" destId="{B764E9C1-5952-435E-ABB7-DF62989B95EB}" srcOrd="0" destOrd="0" presId="urn:microsoft.com/office/officeart/2005/8/layout/cycle4"/>
    <dgm:cxn modelId="{2ABEF624-54BD-4126-87B1-F68A7A42CB50}" type="presParOf" srcId="{B0534BDF-F10E-4CAD-87F7-9D0EF21C200B}" destId="{911BD67A-EEB9-4EE5-AAD0-415ADF60A2CD}" srcOrd="1" destOrd="0" presId="urn:microsoft.com/office/officeart/2005/8/layout/cycle4"/>
    <dgm:cxn modelId="{C97D6477-7520-4C58-ACD5-46DDE1722A1A}" type="presParOf" srcId="{B0534BDF-F10E-4CAD-87F7-9D0EF21C200B}" destId="{E2A0BD87-9F68-46EF-B346-6A8FB02D4C9B}" srcOrd="2" destOrd="0" presId="urn:microsoft.com/office/officeart/2005/8/layout/cycle4"/>
    <dgm:cxn modelId="{7C8C94D0-1290-442A-BF2B-A25FC7BAAE56}" type="presParOf" srcId="{B0534BDF-F10E-4CAD-87F7-9D0EF21C200B}" destId="{8C0B998E-B3AC-4868-9841-66BF4D324D4B}" srcOrd="3" destOrd="0" presId="urn:microsoft.com/office/officeart/2005/8/layout/cycle4"/>
    <dgm:cxn modelId="{6966A979-6D6F-4369-904B-75AA31A425FA}" type="presParOf" srcId="{B0534BDF-F10E-4CAD-87F7-9D0EF21C200B}" destId="{B3462C92-0C74-4CA7-9388-367C76D007BE}" srcOrd="4" destOrd="0" presId="urn:microsoft.com/office/officeart/2005/8/layout/cycle4"/>
    <dgm:cxn modelId="{BB9B1881-1E0C-477E-9C9F-9A463FC4262A}" type="presParOf" srcId="{AB34EEC3-F5F0-4D49-B6AB-19EBF457FE21}" destId="{656E4789-7773-43F0-90FC-F1D84E2DC9DC}" srcOrd="2" destOrd="0" presId="urn:microsoft.com/office/officeart/2005/8/layout/cycle4"/>
    <dgm:cxn modelId="{A1A46FB3-33FF-41CF-B09F-6A8CC2DA085A}"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4FA3FCD2-ACEE-4F48-BE06-18D1851CFC0F}" type="presOf" srcId="{8A804FEA-C464-4714-948A-7ABE706195BD}" destId="{AB34EEC3-F5F0-4D49-B6AB-19EBF457FE21}" srcOrd="0" destOrd="0" presId="urn:microsoft.com/office/officeart/2005/8/layout/cycle4"/>
    <dgm:cxn modelId="{62DFE6C5-EBCA-4A39-A7A6-54DFA80A85A2}" type="presOf" srcId="{6487D907-FD7D-4F83-A9CC-34529C73437E}" destId="{B764E9C1-5952-435E-ABB7-DF62989B95EB}" srcOrd="0" destOrd="0" presId="urn:microsoft.com/office/officeart/2005/8/layout/cycle4"/>
    <dgm:cxn modelId="{E8FC52B2-A8B9-466C-89FF-063F2939A3F3}" type="presParOf" srcId="{AB34EEC3-F5F0-4D49-B6AB-19EBF457FE21}" destId="{68FBC464-4DA6-432B-B9CF-78BBF4E2AF9C}" srcOrd="0" destOrd="0" presId="urn:microsoft.com/office/officeart/2005/8/layout/cycle4"/>
    <dgm:cxn modelId="{406E21BF-BEF1-444A-A3B4-F821A5D7A8A9}" type="presParOf" srcId="{68FBC464-4DA6-432B-B9CF-78BBF4E2AF9C}" destId="{E4AACA39-3816-4160-A3EC-4A659437AE72}" srcOrd="0" destOrd="0" presId="urn:microsoft.com/office/officeart/2005/8/layout/cycle4"/>
    <dgm:cxn modelId="{4A74268B-8A8A-4AD3-AC0B-BBED3DABA57E}" type="presParOf" srcId="{AB34EEC3-F5F0-4D49-B6AB-19EBF457FE21}" destId="{B0534BDF-F10E-4CAD-87F7-9D0EF21C200B}" srcOrd="1" destOrd="0" presId="urn:microsoft.com/office/officeart/2005/8/layout/cycle4"/>
    <dgm:cxn modelId="{13A10E8F-46BB-406E-BC52-F45DDD4A6CBE}" type="presParOf" srcId="{B0534BDF-F10E-4CAD-87F7-9D0EF21C200B}" destId="{B764E9C1-5952-435E-ABB7-DF62989B95EB}" srcOrd="0" destOrd="0" presId="urn:microsoft.com/office/officeart/2005/8/layout/cycle4"/>
    <dgm:cxn modelId="{0673A108-AFE3-44D4-AE82-8284C1F840DA}" type="presParOf" srcId="{B0534BDF-F10E-4CAD-87F7-9D0EF21C200B}" destId="{911BD67A-EEB9-4EE5-AAD0-415ADF60A2CD}" srcOrd="1" destOrd="0" presId="urn:microsoft.com/office/officeart/2005/8/layout/cycle4"/>
    <dgm:cxn modelId="{D4FF4602-2F2A-4055-9953-69421D55418D}" type="presParOf" srcId="{B0534BDF-F10E-4CAD-87F7-9D0EF21C200B}" destId="{E2A0BD87-9F68-46EF-B346-6A8FB02D4C9B}" srcOrd="2" destOrd="0" presId="urn:microsoft.com/office/officeart/2005/8/layout/cycle4"/>
    <dgm:cxn modelId="{E0B2F744-38E8-4A2E-A65D-9ED5EBDD1B4A}" type="presParOf" srcId="{B0534BDF-F10E-4CAD-87F7-9D0EF21C200B}" destId="{8C0B998E-B3AC-4868-9841-66BF4D324D4B}" srcOrd="3" destOrd="0" presId="urn:microsoft.com/office/officeart/2005/8/layout/cycle4"/>
    <dgm:cxn modelId="{D683DCCA-C73E-4B92-8219-0CBBCCC02BFD}" type="presParOf" srcId="{B0534BDF-F10E-4CAD-87F7-9D0EF21C200B}" destId="{B3462C92-0C74-4CA7-9388-367C76D007BE}" srcOrd="4" destOrd="0" presId="urn:microsoft.com/office/officeart/2005/8/layout/cycle4"/>
    <dgm:cxn modelId="{CCDAD5D1-A6C7-44CF-A914-BA6F6E42E36A}" type="presParOf" srcId="{AB34EEC3-F5F0-4D49-B6AB-19EBF457FE21}" destId="{656E4789-7773-43F0-90FC-F1D84E2DC9DC}" srcOrd="2" destOrd="0" presId="urn:microsoft.com/office/officeart/2005/8/layout/cycle4"/>
    <dgm:cxn modelId="{7A7D0CAB-0DC0-4A63-AD40-2ED9BD0E18D0}"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AE097394-1094-489F-BA9B-D60328F0442B}" type="presOf" srcId="{6487D907-FD7D-4F83-A9CC-34529C73437E}" destId="{B764E9C1-5952-435E-ABB7-DF62989B95EB}" srcOrd="0" destOrd="0" presId="urn:microsoft.com/office/officeart/2005/8/layout/cycle4"/>
    <dgm:cxn modelId="{330449FD-A274-4A4B-B15C-8D6ED13AF440}" type="presOf" srcId="{8A804FEA-C464-4714-948A-7ABE706195BD}" destId="{AB34EEC3-F5F0-4D49-B6AB-19EBF457FE21}" srcOrd="0" destOrd="0" presId="urn:microsoft.com/office/officeart/2005/8/layout/cycle4"/>
    <dgm:cxn modelId="{1057CE98-04C4-4A21-84D6-5AE14A02C81C}" type="presParOf" srcId="{AB34EEC3-F5F0-4D49-B6AB-19EBF457FE21}" destId="{68FBC464-4DA6-432B-B9CF-78BBF4E2AF9C}" srcOrd="0" destOrd="0" presId="urn:microsoft.com/office/officeart/2005/8/layout/cycle4"/>
    <dgm:cxn modelId="{4AFF8DFA-963E-4B19-BC65-6D7DD4DB7FC5}" type="presParOf" srcId="{68FBC464-4DA6-432B-B9CF-78BBF4E2AF9C}" destId="{E4AACA39-3816-4160-A3EC-4A659437AE72}" srcOrd="0" destOrd="0" presId="urn:microsoft.com/office/officeart/2005/8/layout/cycle4"/>
    <dgm:cxn modelId="{463917A8-8496-46FE-9775-E2FD15321FF0}" type="presParOf" srcId="{AB34EEC3-F5F0-4D49-B6AB-19EBF457FE21}" destId="{B0534BDF-F10E-4CAD-87F7-9D0EF21C200B}" srcOrd="1" destOrd="0" presId="urn:microsoft.com/office/officeart/2005/8/layout/cycle4"/>
    <dgm:cxn modelId="{141D4AC8-BA4F-447E-9435-F99D83B99F4A}" type="presParOf" srcId="{B0534BDF-F10E-4CAD-87F7-9D0EF21C200B}" destId="{B764E9C1-5952-435E-ABB7-DF62989B95EB}" srcOrd="0" destOrd="0" presId="urn:microsoft.com/office/officeart/2005/8/layout/cycle4"/>
    <dgm:cxn modelId="{C10E2FC4-3DA5-4132-94F1-9D7538BB114E}" type="presParOf" srcId="{B0534BDF-F10E-4CAD-87F7-9D0EF21C200B}" destId="{911BD67A-EEB9-4EE5-AAD0-415ADF60A2CD}" srcOrd="1" destOrd="0" presId="urn:microsoft.com/office/officeart/2005/8/layout/cycle4"/>
    <dgm:cxn modelId="{E96FD97F-71AC-4546-A95C-B031904AE1E3}" type="presParOf" srcId="{B0534BDF-F10E-4CAD-87F7-9D0EF21C200B}" destId="{E2A0BD87-9F68-46EF-B346-6A8FB02D4C9B}" srcOrd="2" destOrd="0" presId="urn:microsoft.com/office/officeart/2005/8/layout/cycle4"/>
    <dgm:cxn modelId="{DC892234-63E7-42E3-8ED0-9895249D3C56}" type="presParOf" srcId="{B0534BDF-F10E-4CAD-87F7-9D0EF21C200B}" destId="{8C0B998E-B3AC-4868-9841-66BF4D324D4B}" srcOrd="3" destOrd="0" presId="urn:microsoft.com/office/officeart/2005/8/layout/cycle4"/>
    <dgm:cxn modelId="{D9B43E6C-2890-44E9-AB17-4A21638BDDDD}" type="presParOf" srcId="{B0534BDF-F10E-4CAD-87F7-9D0EF21C200B}" destId="{B3462C92-0C74-4CA7-9388-367C76D007BE}" srcOrd="4" destOrd="0" presId="urn:microsoft.com/office/officeart/2005/8/layout/cycle4"/>
    <dgm:cxn modelId="{8445349B-B245-482F-92DB-3C3C62FFABDD}" type="presParOf" srcId="{AB34EEC3-F5F0-4D49-B6AB-19EBF457FE21}" destId="{656E4789-7773-43F0-90FC-F1D84E2DC9DC}" srcOrd="2" destOrd="0" presId="urn:microsoft.com/office/officeart/2005/8/layout/cycle4"/>
    <dgm:cxn modelId="{17B4936B-7E2C-490C-B4FD-8B4B2217C6D5}"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405BAB44-C27C-48E4-94DA-3A63A1D49BEF}" type="presOf" srcId="{6487D907-FD7D-4F83-A9CC-34529C73437E}" destId="{B764E9C1-5952-435E-ABB7-DF62989B95EB}" srcOrd="0" destOrd="0" presId="urn:microsoft.com/office/officeart/2005/8/layout/cycle4"/>
    <dgm:cxn modelId="{72ACD2F2-B3A2-455F-B1B0-BEE8A9D7E97F}" srcId="{8A804FEA-C464-4714-948A-7ABE706195BD}" destId="{6487D907-FD7D-4F83-A9CC-34529C73437E}" srcOrd="0" destOrd="0" parTransId="{D20A3D0C-4F7B-4ED4-A985-F89DADB435BC}" sibTransId="{B9A72506-C095-46F4-898F-961BEA95492F}"/>
    <dgm:cxn modelId="{7EBCD41C-17EC-4F15-AF6E-20BA577D3205}" type="presOf" srcId="{8A804FEA-C464-4714-948A-7ABE706195BD}" destId="{AB34EEC3-F5F0-4D49-B6AB-19EBF457FE21}" srcOrd="0" destOrd="0" presId="urn:microsoft.com/office/officeart/2005/8/layout/cycle4"/>
    <dgm:cxn modelId="{9621CEFB-2007-4AFB-9026-57AD08B30DB6}" type="presParOf" srcId="{AB34EEC3-F5F0-4D49-B6AB-19EBF457FE21}" destId="{68FBC464-4DA6-432B-B9CF-78BBF4E2AF9C}" srcOrd="0" destOrd="0" presId="urn:microsoft.com/office/officeart/2005/8/layout/cycle4"/>
    <dgm:cxn modelId="{2B906C17-0C96-464C-905B-6D1F5D14BDE4}" type="presParOf" srcId="{68FBC464-4DA6-432B-B9CF-78BBF4E2AF9C}" destId="{E4AACA39-3816-4160-A3EC-4A659437AE72}" srcOrd="0" destOrd="0" presId="urn:microsoft.com/office/officeart/2005/8/layout/cycle4"/>
    <dgm:cxn modelId="{03DBB1FE-8508-4664-A310-ABF8612FF197}" type="presParOf" srcId="{AB34EEC3-F5F0-4D49-B6AB-19EBF457FE21}" destId="{B0534BDF-F10E-4CAD-87F7-9D0EF21C200B}" srcOrd="1" destOrd="0" presId="urn:microsoft.com/office/officeart/2005/8/layout/cycle4"/>
    <dgm:cxn modelId="{E347C794-831F-40EB-8D18-6E4D3C188E74}" type="presParOf" srcId="{B0534BDF-F10E-4CAD-87F7-9D0EF21C200B}" destId="{B764E9C1-5952-435E-ABB7-DF62989B95EB}" srcOrd="0" destOrd="0" presId="urn:microsoft.com/office/officeart/2005/8/layout/cycle4"/>
    <dgm:cxn modelId="{37FA9CD5-1138-45ED-8CEA-BF3340E52981}" type="presParOf" srcId="{B0534BDF-F10E-4CAD-87F7-9D0EF21C200B}" destId="{911BD67A-EEB9-4EE5-AAD0-415ADF60A2CD}" srcOrd="1" destOrd="0" presId="urn:microsoft.com/office/officeart/2005/8/layout/cycle4"/>
    <dgm:cxn modelId="{8AA1B11C-2318-4454-8BE7-E567C242F89C}" type="presParOf" srcId="{B0534BDF-F10E-4CAD-87F7-9D0EF21C200B}" destId="{E2A0BD87-9F68-46EF-B346-6A8FB02D4C9B}" srcOrd="2" destOrd="0" presId="urn:microsoft.com/office/officeart/2005/8/layout/cycle4"/>
    <dgm:cxn modelId="{A1E89710-A817-4DE5-A08C-055334F58FF7}" type="presParOf" srcId="{B0534BDF-F10E-4CAD-87F7-9D0EF21C200B}" destId="{8C0B998E-B3AC-4868-9841-66BF4D324D4B}" srcOrd="3" destOrd="0" presId="urn:microsoft.com/office/officeart/2005/8/layout/cycle4"/>
    <dgm:cxn modelId="{25BD497C-8D2B-4725-8F85-94BDA31D4F4C}" type="presParOf" srcId="{B0534BDF-F10E-4CAD-87F7-9D0EF21C200B}" destId="{B3462C92-0C74-4CA7-9388-367C76D007BE}" srcOrd="4" destOrd="0" presId="urn:microsoft.com/office/officeart/2005/8/layout/cycle4"/>
    <dgm:cxn modelId="{7F98F482-F1FB-4F9E-86C3-59C221C270F2}" type="presParOf" srcId="{AB34EEC3-F5F0-4D49-B6AB-19EBF457FE21}" destId="{656E4789-7773-43F0-90FC-F1D84E2DC9DC}" srcOrd="2" destOrd="0" presId="urn:microsoft.com/office/officeart/2005/8/layout/cycle4"/>
    <dgm:cxn modelId="{2ADFB655-B661-4C12-9E8F-6A9A2E7A4513}"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E2B44684-374F-4B62-80F4-6FF1E470567C}" type="presOf" srcId="{6487D907-FD7D-4F83-A9CC-34529C73437E}" destId="{B764E9C1-5952-435E-ABB7-DF62989B95EB}" srcOrd="0" destOrd="0" presId="urn:microsoft.com/office/officeart/2005/8/layout/cycle4"/>
    <dgm:cxn modelId="{C438808E-C993-4A0A-A333-02E6BEF6AC7A}" type="presOf" srcId="{8A804FEA-C464-4714-948A-7ABE706195BD}" destId="{AB34EEC3-F5F0-4D49-B6AB-19EBF457FE21}" srcOrd="0" destOrd="0" presId="urn:microsoft.com/office/officeart/2005/8/layout/cycle4"/>
    <dgm:cxn modelId="{A5DF4FDA-F6B0-4F64-A539-F2D67F57957D}" type="presParOf" srcId="{AB34EEC3-F5F0-4D49-B6AB-19EBF457FE21}" destId="{68FBC464-4DA6-432B-B9CF-78BBF4E2AF9C}" srcOrd="0" destOrd="0" presId="urn:microsoft.com/office/officeart/2005/8/layout/cycle4"/>
    <dgm:cxn modelId="{A2ED2D57-5FEF-4A71-A1A2-1EB17B077A8A}" type="presParOf" srcId="{68FBC464-4DA6-432B-B9CF-78BBF4E2AF9C}" destId="{E4AACA39-3816-4160-A3EC-4A659437AE72}" srcOrd="0" destOrd="0" presId="urn:microsoft.com/office/officeart/2005/8/layout/cycle4"/>
    <dgm:cxn modelId="{4106A80A-C273-49A6-A7EB-E289DBB0D2C0}" type="presParOf" srcId="{AB34EEC3-F5F0-4D49-B6AB-19EBF457FE21}" destId="{B0534BDF-F10E-4CAD-87F7-9D0EF21C200B}" srcOrd="1" destOrd="0" presId="urn:microsoft.com/office/officeart/2005/8/layout/cycle4"/>
    <dgm:cxn modelId="{DEEF7B76-2679-4F91-966F-8CCAD967A417}" type="presParOf" srcId="{B0534BDF-F10E-4CAD-87F7-9D0EF21C200B}" destId="{B764E9C1-5952-435E-ABB7-DF62989B95EB}" srcOrd="0" destOrd="0" presId="urn:microsoft.com/office/officeart/2005/8/layout/cycle4"/>
    <dgm:cxn modelId="{150B5CE9-E319-4E8D-8646-8863D2A93C49}" type="presParOf" srcId="{B0534BDF-F10E-4CAD-87F7-9D0EF21C200B}" destId="{911BD67A-EEB9-4EE5-AAD0-415ADF60A2CD}" srcOrd="1" destOrd="0" presId="urn:microsoft.com/office/officeart/2005/8/layout/cycle4"/>
    <dgm:cxn modelId="{A15520C5-7B92-4CF2-9FFE-C68EEB8F124B}" type="presParOf" srcId="{B0534BDF-F10E-4CAD-87F7-9D0EF21C200B}" destId="{E2A0BD87-9F68-46EF-B346-6A8FB02D4C9B}" srcOrd="2" destOrd="0" presId="urn:microsoft.com/office/officeart/2005/8/layout/cycle4"/>
    <dgm:cxn modelId="{C82D11C7-42AC-4EBA-9513-57A1501F787C}" type="presParOf" srcId="{B0534BDF-F10E-4CAD-87F7-9D0EF21C200B}" destId="{8C0B998E-B3AC-4868-9841-66BF4D324D4B}" srcOrd="3" destOrd="0" presId="urn:microsoft.com/office/officeart/2005/8/layout/cycle4"/>
    <dgm:cxn modelId="{44197E7F-4181-49FC-880A-DC966A163F3F}" type="presParOf" srcId="{B0534BDF-F10E-4CAD-87F7-9D0EF21C200B}" destId="{B3462C92-0C74-4CA7-9388-367C76D007BE}" srcOrd="4" destOrd="0" presId="urn:microsoft.com/office/officeart/2005/8/layout/cycle4"/>
    <dgm:cxn modelId="{29C7CB7C-6C5A-4E98-BBED-4E624437EEAA}" type="presParOf" srcId="{AB34EEC3-F5F0-4D49-B6AB-19EBF457FE21}" destId="{656E4789-7773-43F0-90FC-F1D84E2DC9DC}" srcOrd="2" destOrd="0" presId="urn:microsoft.com/office/officeart/2005/8/layout/cycle4"/>
    <dgm:cxn modelId="{23F49238-2D77-465B-A0F8-A45E311D351C}"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1D497492-33DB-49CA-9ED4-0183B9837E6F}" type="presOf" srcId="{8A804FEA-C464-4714-948A-7ABE706195BD}" destId="{AB34EEC3-F5F0-4D49-B6AB-19EBF457FE21}" srcOrd="0" destOrd="0" presId="urn:microsoft.com/office/officeart/2005/8/layout/cycle4"/>
    <dgm:cxn modelId="{754E7379-746D-495C-9973-C579A5307BB8}" type="presOf" srcId="{6487D907-FD7D-4F83-A9CC-34529C73437E}" destId="{B764E9C1-5952-435E-ABB7-DF62989B95EB}" srcOrd="0" destOrd="0" presId="urn:microsoft.com/office/officeart/2005/8/layout/cycle4"/>
    <dgm:cxn modelId="{F8C0D782-ADEA-444E-83B4-AB39DA74B832}" type="presParOf" srcId="{AB34EEC3-F5F0-4D49-B6AB-19EBF457FE21}" destId="{68FBC464-4DA6-432B-B9CF-78BBF4E2AF9C}" srcOrd="0" destOrd="0" presId="urn:microsoft.com/office/officeart/2005/8/layout/cycle4"/>
    <dgm:cxn modelId="{AC367195-EFEE-4BB6-B12D-951B5C50AB45}" type="presParOf" srcId="{68FBC464-4DA6-432B-B9CF-78BBF4E2AF9C}" destId="{E4AACA39-3816-4160-A3EC-4A659437AE72}" srcOrd="0" destOrd="0" presId="urn:microsoft.com/office/officeart/2005/8/layout/cycle4"/>
    <dgm:cxn modelId="{497A43D3-AE04-4AA3-9485-F91A6B225808}" type="presParOf" srcId="{AB34EEC3-F5F0-4D49-B6AB-19EBF457FE21}" destId="{B0534BDF-F10E-4CAD-87F7-9D0EF21C200B}" srcOrd="1" destOrd="0" presId="urn:microsoft.com/office/officeart/2005/8/layout/cycle4"/>
    <dgm:cxn modelId="{FF5BD073-E6C6-4091-A91D-198BD718C350}" type="presParOf" srcId="{B0534BDF-F10E-4CAD-87F7-9D0EF21C200B}" destId="{B764E9C1-5952-435E-ABB7-DF62989B95EB}" srcOrd="0" destOrd="0" presId="urn:microsoft.com/office/officeart/2005/8/layout/cycle4"/>
    <dgm:cxn modelId="{CB10E29F-E956-4535-928C-FF1FA4B5A315}" type="presParOf" srcId="{B0534BDF-F10E-4CAD-87F7-9D0EF21C200B}" destId="{911BD67A-EEB9-4EE5-AAD0-415ADF60A2CD}" srcOrd="1" destOrd="0" presId="urn:microsoft.com/office/officeart/2005/8/layout/cycle4"/>
    <dgm:cxn modelId="{72F7B0A4-DBE8-4BA7-BDA6-C4E2FC27C0B2}" type="presParOf" srcId="{B0534BDF-F10E-4CAD-87F7-9D0EF21C200B}" destId="{E2A0BD87-9F68-46EF-B346-6A8FB02D4C9B}" srcOrd="2" destOrd="0" presId="urn:microsoft.com/office/officeart/2005/8/layout/cycle4"/>
    <dgm:cxn modelId="{6C6712BA-DF27-4CCB-8C67-CC434880E5F2}" type="presParOf" srcId="{B0534BDF-F10E-4CAD-87F7-9D0EF21C200B}" destId="{8C0B998E-B3AC-4868-9841-66BF4D324D4B}" srcOrd="3" destOrd="0" presId="urn:microsoft.com/office/officeart/2005/8/layout/cycle4"/>
    <dgm:cxn modelId="{E85DC8EB-8063-4CE9-B278-05AD5BE09FC1}" type="presParOf" srcId="{B0534BDF-F10E-4CAD-87F7-9D0EF21C200B}" destId="{B3462C92-0C74-4CA7-9388-367C76D007BE}" srcOrd="4" destOrd="0" presId="urn:microsoft.com/office/officeart/2005/8/layout/cycle4"/>
    <dgm:cxn modelId="{B336B400-09F9-4CDA-9B14-BCC95C8B07C0}" type="presParOf" srcId="{AB34EEC3-F5F0-4D49-B6AB-19EBF457FE21}" destId="{656E4789-7773-43F0-90FC-F1D84E2DC9DC}" srcOrd="2" destOrd="0" presId="urn:microsoft.com/office/officeart/2005/8/layout/cycle4"/>
    <dgm:cxn modelId="{379A2952-F58F-4E68-ACC9-53594D913C49}"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84F20D8F-92A6-47A7-9F2A-3D523418DB20}" type="presOf" srcId="{6487D907-FD7D-4F83-A9CC-34529C73437E}" destId="{B764E9C1-5952-435E-ABB7-DF62989B95EB}" srcOrd="0" destOrd="0" presId="urn:microsoft.com/office/officeart/2005/8/layout/cycle4"/>
    <dgm:cxn modelId="{52A451B4-4725-42C6-8B04-D3AEDA182FFA}" type="presOf" srcId="{8A804FEA-C464-4714-948A-7ABE706195BD}" destId="{AB34EEC3-F5F0-4D49-B6AB-19EBF457FE21}" srcOrd="0" destOrd="0" presId="urn:microsoft.com/office/officeart/2005/8/layout/cycle4"/>
    <dgm:cxn modelId="{D5BDF799-5942-42F0-8436-7DF4109682F9}" type="presParOf" srcId="{AB34EEC3-F5F0-4D49-B6AB-19EBF457FE21}" destId="{68FBC464-4DA6-432B-B9CF-78BBF4E2AF9C}" srcOrd="0" destOrd="0" presId="urn:microsoft.com/office/officeart/2005/8/layout/cycle4"/>
    <dgm:cxn modelId="{002CD792-28F7-4B3C-9CFA-EDF267050AB8}" type="presParOf" srcId="{68FBC464-4DA6-432B-B9CF-78BBF4E2AF9C}" destId="{E4AACA39-3816-4160-A3EC-4A659437AE72}" srcOrd="0" destOrd="0" presId="urn:microsoft.com/office/officeart/2005/8/layout/cycle4"/>
    <dgm:cxn modelId="{6EBDC976-4E0A-4F25-9A0D-95EE7A651AC8}" type="presParOf" srcId="{AB34EEC3-F5F0-4D49-B6AB-19EBF457FE21}" destId="{B0534BDF-F10E-4CAD-87F7-9D0EF21C200B}" srcOrd="1" destOrd="0" presId="urn:microsoft.com/office/officeart/2005/8/layout/cycle4"/>
    <dgm:cxn modelId="{EC8D4980-4DD1-49AD-8330-3EE9E71930DF}" type="presParOf" srcId="{B0534BDF-F10E-4CAD-87F7-9D0EF21C200B}" destId="{B764E9C1-5952-435E-ABB7-DF62989B95EB}" srcOrd="0" destOrd="0" presId="urn:microsoft.com/office/officeart/2005/8/layout/cycle4"/>
    <dgm:cxn modelId="{1D9DE46C-4CB5-4C82-8F3A-14E2B9149344}" type="presParOf" srcId="{B0534BDF-F10E-4CAD-87F7-9D0EF21C200B}" destId="{911BD67A-EEB9-4EE5-AAD0-415ADF60A2CD}" srcOrd="1" destOrd="0" presId="urn:microsoft.com/office/officeart/2005/8/layout/cycle4"/>
    <dgm:cxn modelId="{F81253E8-239D-4508-A3D7-F36CD08F304C}" type="presParOf" srcId="{B0534BDF-F10E-4CAD-87F7-9D0EF21C200B}" destId="{E2A0BD87-9F68-46EF-B346-6A8FB02D4C9B}" srcOrd="2" destOrd="0" presId="urn:microsoft.com/office/officeart/2005/8/layout/cycle4"/>
    <dgm:cxn modelId="{8090FF3A-BAB6-4DAB-B2B9-0299DED45384}" type="presParOf" srcId="{B0534BDF-F10E-4CAD-87F7-9D0EF21C200B}" destId="{8C0B998E-B3AC-4868-9841-66BF4D324D4B}" srcOrd="3" destOrd="0" presId="urn:microsoft.com/office/officeart/2005/8/layout/cycle4"/>
    <dgm:cxn modelId="{CFBDBE01-28B0-4E27-87FC-D000BB4F033C}" type="presParOf" srcId="{B0534BDF-F10E-4CAD-87F7-9D0EF21C200B}" destId="{B3462C92-0C74-4CA7-9388-367C76D007BE}" srcOrd="4" destOrd="0" presId="urn:microsoft.com/office/officeart/2005/8/layout/cycle4"/>
    <dgm:cxn modelId="{18739348-8711-4259-A3E5-02FA4E4AED61}" type="presParOf" srcId="{AB34EEC3-F5F0-4D49-B6AB-19EBF457FE21}" destId="{656E4789-7773-43F0-90FC-F1D84E2DC9DC}" srcOrd="2" destOrd="0" presId="urn:microsoft.com/office/officeart/2005/8/layout/cycle4"/>
    <dgm:cxn modelId="{68708C11-C38B-48C3-A4F2-2037D02501F5}"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A4F803D7-1765-4555-B3CE-AE72AB2C51E9}" type="presOf" srcId="{8A804FEA-C464-4714-948A-7ABE706195BD}" destId="{AB34EEC3-F5F0-4D49-B6AB-19EBF457FE21}" srcOrd="0" destOrd="0" presId="urn:microsoft.com/office/officeart/2005/8/layout/cycle4"/>
    <dgm:cxn modelId="{E45DBBE8-BDAC-4F3B-ADE1-B2EBC20FA14B}" type="presOf" srcId="{6487D907-FD7D-4F83-A9CC-34529C73437E}" destId="{B764E9C1-5952-435E-ABB7-DF62989B95EB}" srcOrd="0" destOrd="0" presId="urn:microsoft.com/office/officeart/2005/8/layout/cycle4"/>
    <dgm:cxn modelId="{01465F42-4EF1-4C94-B17C-3F4F8A5812E5}" type="presParOf" srcId="{AB34EEC3-F5F0-4D49-B6AB-19EBF457FE21}" destId="{68FBC464-4DA6-432B-B9CF-78BBF4E2AF9C}" srcOrd="0" destOrd="0" presId="urn:microsoft.com/office/officeart/2005/8/layout/cycle4"/>
    <dgm:cxn modelId="{9E202BD3-1F8B-4468-965F-A201BF5EC74B}" type="presParOf" srcId="{68FBC464-4DA6-432B-B9CF-78BBF4E2AF9C}" destId="{E4AACA39-3816-4160-A3EC-4A659437AE72}" srcOrd="0" destOrd="0" presId="urn:microsoft.com/office/officeart/2005/8/layout/cycle4"/>
    <dgm:cxn modelId="{D715D4A7-0D94-46BA-964A-9732864B6B1C}" type="presParOf" srcId="{AB34EEC3-F5F0-4D49-B6AB-19EBF457FE21}" destId="{B0534BDF-F10E-4CAD-87F7-9D0EF21C200B}" srcOrd="1" destOrd="0" presId="urn:microsoft.com/office/officeart/2005/8/layout/cycle4"/>
    <dgm:cxn modelId="{F650E6B4-F706-4481-A34A-EC4986F59F71}" type="presParOf" srcId="{B0534BDF-F10E-4CAD-87F7-9D0EF21C200B}" destId="{B764E9C1-5952-435E-ABB7-DF62989B95EB}" srcOrd="0" destOrd="0" presId="urn:microsoft.com/office/officeart/2005/8/layout/cycle4"/>
    <dgm:cxn modelId="{C30A1E75-4F3F-46D0-A747-15DE72D65ED9}" type="presParOf" srcId="{B0534BDF-F10E-4CAD-87F7-9D0EF21C200B}" destId="{911BD67A-EEB9-4EE5-AAD0-415ADF60A2CD}" srcOrd="1" destOrd="0" presId="urn:microsoft.com/office/officeart/2005/8/layout/cycle4"/>
    <dgm:cxn modelId="{43244633-4558-4397-8EA3-FA66D01DC573}" type="presParOf" srcId="{B0534BDF-F10E-4CAD-87F7-9D0EF21C200B}" destId="{E2A0BD87-9F68-46EF-B346-6A8FB02D4C9B}" srcOrd="2" destOrd="0" presId="urn:microsoft.com/office/officeart/2005/8/layout/cycle4"/>
    <dgm:cxn modelId="{8FADAFE6-B226-4698-996E-9F4F3CA8EB3A}" type="presParOf" srcId="{B0534BDF-F10E-4CAD-87F7-9D0EF21C200B}" destId="{8C0B998E-B3AC-4868-9841-66BF4D324D4B}" srcOrd="3" destOrd="0" presId="urn:microsoft.com/office/officeart/2005/8/layout/cycle4"/>
    <dgm:cxn modelId="{7360CD25-C4EA-4C43-92C0-2745AF8EF779}" type="presParOf" srcId="{B0534BDF-F10E-4CAD-87F7-9D0EF21C200B}" destId="{B3462C92-0C74-4CA7-9388-367C76D007BE}" srcOrd="4" destOrd="0" presId="urn:microsoft.com/office/officeart/2005/8/layout/cycle4"/>
    <dgm:cxn modelId="{4E2A9ECF-E2D1-40B8-9F40-112B20FDF5C3}" type="presParOf" srcId="{AB34EEC3-F5F0-4D49-B6AB-19EBF457FE21}" destId="{656E4789-7773-43F0-90FC-F1D84E2DC9DC}" srcOrd="2" destOrd="0" presId="urn:microsoft.com/office/officeart/2005/8/layout/cycle4"/>
    <dgm:cxn modelId="{75694B75-E976-4C9A-90A6-75F0FE4497A8}"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785F496A-4819-4A20-B2D1-73704A8C0F71}" type="presOf" srcId="{8A804FEA-C464-4714-948A-7ABE706195BD}" destId="{AB34EEC3-F5F0-4D49-B6AB-19EBF457FE21}" srcOrd="0" destOrd="0" presId="urn:microsoft.com/office/officeart/2005/8/layout/cycle4"/>
    <dgm:cxn modelId="{FDD5B727-2876-42D0-BC93-F27BDC59DB10}" type="presOf" srcId="{6487D907-FD7D-4F83-A9CC-34529C73437E}" destId="{B764E9C1-5952-435E-ABB7-DF62989B95EB}" srcOrd="0" destOrd="0" presId="urn:microsoft.com/office/officeart/2005/8/layout/cycle4"/>
    <dgm:cxn modelId="{FA18C1BA-0672-410E-B7F1-A040624B39DD}" type="presParOf" srcId="{AB34EEC3-F5F0-4D49-B6AB-19EBF457FE21}" destId="{68FBC464-4DA6-432B-B9CF-78BBF4E2AF9C}" srcOrd="0" destOrd="0" presId="urn:microsoft.com/office/officeart/2005/8/layout/cycle4"/>
    <dgm:cxn modelId="{F434F5A6-CE45-4CBD-AA1F-8FD37149CC43}" type="presParOf" srcId="{68FBC464-4DA6-432B-B9CF-78BBF4E2AF9C}" destId="{E4AACA39-3816-4160-A3EC-4A659437AE72}" srcOrd="0" destOrd="0" presId="urn:microsoft.com/office/officeart/2005/8/layout/cycle4"/>
    <dgm:cxn modelId="{BC359B12-2190-41AC-98FB-AD1892FA7FB8}" type="presParOf" srcId="{AB34EEC3-F5F0-4D49-B6AB-19EBF457FE21}" destId="{B0534BDF-F10E-4CAD-87F7-9D0EF21C200B}" srcOrd="1" destOrd="0" presId="urn:microsoft.com/office/officeart/2005/8/layout/cycle4"/>
    <dgm:cxn modelId="{9347B9AA-C429-42A6-B5D2-64670BB526F3}" type="presParOf" srcId="{B0534BDF-F10E-4CAD-87F7-9D0EF21C200B}" destId="{B764E9C1-5952-435E-ABB7-DF62989B95EB}" srcOrd="0" destOrd="0" presId="urn:microsoft.com/office/officeart/2005/8/layout/cycle4"/>
    <dgm:cxn modelId="{7AB6D2E7-17BC-4AE8-8B9A-1A8278D4FA18}" type="presParOf" srcId="{B0534BDF-F10E-4CAD-87F7-9D0EF21C200B}" destId="{911BD67A-EEB9-4EE5-AAD0-415ADF60A2CD}" srcOrd="1" destOrd="0" presId="urn:microsoft.com/office/officeart/2005/8/layout/cycle4"/>
    <dgm:cxn modelId="{C144F3B6-51DD-4DE6-BA81-97ACF80E1DCB}" type="presParOf" srcId="{B0534BDF-F10E-4CAD-87F7-9D0EF21C200B}" destId="{E2A0BD87-9F68-46EF-B346-6A8FB02D4C9B}" srcOrd="2" destOrd="0" presId="urn:microsoft.com/office/officeart/2005/8/layout/cycle4"/>
    <dgm:cxn modelId="{9B4EB232-D66A-42E2-9681-3A85572E1279}" type="presParOf" srcId="{B0534BDF-F10E-4CAD-87F7-9D0EF21C200B}" destId="{8C0B998E-B3AC-4868-9841-66BF4D324D4B}" srcOrd="3" destOrd="0" presId="urn:microsoft.com/office/officeart/2005/8/layout/cycle4"/>
    <dgm:cxn modelId="{6409D6F9-ADBE-4CE2-98F4-4EEBB50FF1C7}" type="presParOf" srcId="{B0534BDF-F10E-4CAD-87F7-9D0EF21C200B}" destId="{B3462C92-0C74-4CA7-9388-367C76D007BE}" srcOrd="4" destOrd="0" presId="urn:microsoft.com/office/officeart/2005/8/layout/cycle4"/>
    <dgm:cxn modelId="{871FCC1E-FAE5-45BD-AD6A-0A3DE256414F}" type="presParOf" srcId="{AB34EEC3-F5F0-4D49-B6AB-19EBF457FE21}" destId="{656E4789-7773-43F0-90FC-F1D84E2DC9DC}" srcOrd="2" destOrd="0" presId="urn:microsoft.com/office/officeart/2005/8/layout/cycle4"/>
    <dgm:cxn modelId="{0D6C4EF2-9A07-4987-B898-CDBE926D60A2}"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069B6D67-8B1E-4195-9730-CA3A9911FA28}" type="presOf" srcId="{8A804FEA-C464-4714-948A-7ABE706195BD}" destId="{AB34EEC3-F5F0-4D49-B6AB-19EBF457FE21}" srcOrd="0" destOrd="0" presId="urn:microsoft.com/office/officeart/2005/8/layout/cycle4"/>
    <dgm:cxn modelId="{0A758379-15DF-47D1-A343-EBFCDDC7CC7F}" type="presOf" srcId="{6487D907-FD7D-4F83-A9CC-34529C73437E}" destId="{B764E9C1-5952-435E-ABB7-DF62989B95EB}" srcOrd="0" destOrd="0" presId="urn:microsoft.com/office/officeart/2005/8/layout/cycle4"/>
    <dgm:cxn modelId="{5B943451-228C-450E-B62C-CC0E86122FDE}" type="presParOf" srcId="{AB34EEC3-F5F0-4D49-B6AB-19EBF457FE21}" destId="{68FBC464-4DA6-432B-B9CF-78BBF4E2AF9C}" srcOrd="0" destOrd="0" presId="urn:microsoft.com/office/officeart/2005/8/layout/cycle4"/>
    <dgm:cxn modelId="{31D844A0-6C83-43EC-80E3-142FEA50CC71}" type="presParOf" srcId="{68FBC464-4DA6-432B-B9CF-78BBF4E2AF9C}" destId="{E4AACA39-3816-4160-A3EC-4A659437AE72}" srcOrd="0" destOrd="0" presId="urn:microsoft.com/office/officeart/2005/8/layout/cycle4"/>
    <dgm:cxn modelId="{62755A56-69DF-45B8-B535-9B7C819F255A}" type="presParOf" srcId="{AB34EEC3-F5F0-4D49-B6AB-19EBF457FE21}" destId="{B0534BDF-F10E-4CAD-87F7-9D0EF21C200B}" srcOrd="1" destOrd="0" presId="urn:microsoft.com/office/officeart/2005/8/layout/cycle4"/>
    <dgm:cxn modelId="{CF878943-CE8C-4B67-A09E-CE21D626FB00}" type="presParOf" srcId="{B0534BDF-F10E-4CAD-87F7-9D0EF21C200B}" destId="{B764E9C1-5952-435E-ABB7-DF62989B95EB}" srcOrd="0" destOrd="0" presId="urn:microsoft.com/office/officeart/2005/8/layout/cycle4"/>
    <dgm:cxn modelId="{D7391CF1-185D-4785-BC11-2BDF2EA59A3E}" type="presParOf" srcId="{B0534BDF-F10E-4CAD-87F7-9D0EF21C200B}" destId="{911BD67A-EEB9-4EE5-AAD0-415ADF60A2CD}" srcOrd="1" destOrd="0" presId="urn:microsoft.com/office/officeart/2005/8/layout/cycle4"/>
    <dgm:cxn modelId="{32E2499F-179A-4D72-B443-CA03F1534594}" type="presParOf" srcId="{B0534BDF-F10E-4CAD-87F7-9D0EF21C200B}" destId="{E2A0BD87-9F68-46EF-B346-6A8FB02D4C9B}" srcOrd="2" destOrd="0" presId="urn:microsoft.com/office/officeart/2005/8/layout/cycle4"/>
    <dgm:cxn modelId="{B4A27BB8-08A0-49B6-99FB-E673433945A4}" type="presParOf" srcId="{B0534BDF-F10E-4CAD-87F7-9D0EF21C200B}" destId="{8C0B998E-B3AC-4868-9841-66BF4D324D4B}" srcOrd="3" destOrd="0" presId="urn:microsoft.com/office/officeart/2005/8/layout/cycle4"/>
    <dgm:cxn modelId="{9C59D2CD-6A62-484F-915B-D1ED0554AEED}" type="presParOf" srcId="{B0534BDF-F10E-4CAD-87F7-9D0EF21C200B}" destId="{B3462C92-0C74-4CA7-9388-367C76D007BE}" srcOrd="4" destOrd="0" presId="urn:microsoft.com/office/officeart/2005/8/layout/cycle4"/>
    <dgm:cxn modelId="{3CE9683C-1180-4043-AAE0-49281EE89B23}" type="presParOf" srcId="{AB34EEC3-F5F0-4D49-B6AB-19EBF457FE21}" destId="{656E4789-7773-43F0-90FC-F1D84E2DC9DC}" srcOrd="2" destOrd="0" presId="urn:microsoft.com/office/officeart/2005/8/layout/cycle4"/>
    <dgm:cxn modelId="{4A5A5091-1E89-4BD3-87CE-DB648D91C1D7}"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3B84087E-8DD7-47CF-9AA8-1D03CEE1966D}" type="presOf" srcId="{6487D907-FD7D-4F83-A9CC-34529C73437E}" destId="{B764E9C1-5952-435E-ABB7-DF62989B95EB}" srcOrd="0" destOrd="0" presId="urn:microsoft.com/office/officeart/2005/8/layout/cycle4"/>
    <dgm:cxn modelId="{BE4394EF-B658-4604-90CF-74778C36EDCE}" type="presOf" srcId="{8A804FEA-C464-4714-948A-7ABE706195BD}" destId="{AB34EEC3-F5F0-4D49-B6AB-19EBF457FE21}" srcOrd="0" destOrd="0" presId="urn:microsoft.com/office/officeart/2005/8/layout/cycle4"/>
    <dgm:cxn modelId="{A07CFBE5-529B-43AA-9159-DF56CEE9D1F8}" type="presParOf" srcId="{AB34EEC3-F5F0-4D49-B6AB-19EBF457FE21}" destId="{68FBC464-4DA6-432B-B9CF-78BBF4E2AF9C}" srcOrd="0" destOrd="0" presId="urn:microsoft.com/office/officeart/2005/8/layout/cycle4"/>
    <dgm:cxn modelId="{84E478EB-5B36-4006-95C3-428D33E1C95C}" type="presParOf" srcId="{68FBC464-4DA6-432B-B9CF-78BBF4E2AF9C}" destId="{E4AACA39-3816-4160-A3EC-4A659437AE72}" srcOrd="0" destOrd="0" presId="urn:microsoft.com/office/officeart/2005/8/layout/cycle4"/>
    <dgm:cxn modelId="{EDAA0A13-77E8-4264-BB69-A09E9AE4017D}" type="presParOf" srcId="{AB34EEC3-F5F0-4D49-B6AB-19EBF457FE21}" destId="{B0534BDF-F10E-4CAD-87F7-9D0EF21C200B}" srcOrd="1" destOrd="0" presId="urn:microsoft.com/office/officeart/2005/8/layout/cycle4"/>
    <dgm:cxn modelId="{8D3C6CC2-9B88-4CED-8A83-705E3239D146}" type="presParOf" srcId="{B0534BDF-F10E-4CAD-87F7-9D0EF21C200B}" destId="{B764E9C1-5952-435E-ABB7-DF62989B95EB}" srcOrd="0" destOrd="0" presId="urn:microsoft.com/office/officeart/2005/8/layout/cycle4"/>
    <dgm:cxn modelId="{7CC04AAB-C2EC-43F0-9AC8-F9787B253FA3}" type="presParOf" srcId="{B0534BDF-F10E-4CAD-87F7-9D0EF21C200B}" destId="{911BD67A-EEB9-4EE5-AAD0-415ADF60A2CD}" srcOrd="1" destOrd="0" presId="urn:microsoft.com/office/officeart/2005/8/layout/cycle4"/>
    <dgm:cxn modelId="{874C15D4-B8A8-465C-9F30-2B17E26B301F}" type="presParOf" srcId="{B0534BDF-F10E-4CAD-87F7-9D0EF21C200B}" destId="{E2A0BD87-9F68-46EF-B346-6A8FB02D4C9B}" srcOrd="2" destOrd="0" presId="urn:microsoft.com/office/officeart/2005/8/layout/cycle4"/>
    <dgm:cxn modelId="{C7B801AA-A87D-4E62-AB54-6B0666B219B4}" type="presParOf" srcId="{B0534BDF-F10E-4CAD-87F7-9D0EF21C200B}" destId="{8C0B998E-B3AC-4868-9841-66BF4D324D4B}" srcOrd="3" destOrd="0" presId="urn:microsoft.com/office/officeart/2005/8/layout/cycle4"/>
    <dgm:cxn modelId="{9C0897C5-BC94-488D-A534-3ED48C55FDD0}" type="presParOf" srcId="{B0534BDF-F10E-4CAD-87F7-9D0EF21C200B}" destId="{B3462C92-0C74-4CA7-9388-367C76D007BE}" srcOrd="4" destOrd="0" presId="urn:microsoft.com/office/officeart/2005/8/layout/cycle4"/>
    <dgm:cxn modelId="{B2DD47B1-9FD5-447F-9F8C-1D5E634B8145}" type="presParOf" srcId="{AB34EEC3-F5F0-4D49-B6AB-19EBF457FE21}" destId="{656E4789-7773-43F0-90FC-F1D84E2DC9DC}" srcOrd="2" destOrd="0" presId="urn:microsoft.com/office/officeart/2005/8/layout/cycle4"/>
    <dgm:cxn modelId="{2DCD89A6-A5B3-4ABF-8F9A-6AC4FCD26B7A}"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33E02CFB-00E3-4F46-93F9-30D52F012746}" type="presOf" srcId="{6487D907-FD7D-4F83-A9CC-34529C73437E}" destId="{B764E9C1-5952-435E-ABB7-DF62989B95EB}" srcOrd="0" destOrd="0" presId="urn:microsoft.com/office/officeart/2005/8/layout/cycle4"/>
    <dgm:cxn modelId="{4D254017-18EF-439B-85C7-86D4BC574430}" type="presOf" srcId="{8A804FEA-C464-4714-948A-7ABE706195BD}" destId="{AB34EEC3-F5F0-4D49-B6AB-19EBF457FE21}" srcOrd="0" destOrd="0" presId="urn:microsoft.com/office/officeart/2005/8/layout/cycle4"/>
    <dgm:cxn modelId="{8D50C1CF-B17E-454A-A4B8-7C304590EB14}" type="presParOf" srcId="{AB34EEC3-F5F0-4D49-B6AB-19EBF457FE21}" destId="{68FBC464-4DA6-432B-B9CF-78BBF4E2AF9C}" srcOrd="0" destOrd="0" presId="urn:microsoft.com/office/officeart/2005/8/layout/cycle4"/>
    <dgm:cxn modelId="{5920D5DF-B2C3-4E99-B1FB-E484355E379A}" type="presParOf" srcId="{68FBC464-4DA6-432B-B9CF-78BBF4E2AF9C}" destId="{E4AACA39-3816-4160-A3EC-4A659437AE72}" srcOrd="0" destOrd="0" presId="urn:microsoft.com/office/officeart/2005/8/layout/cycle4"/>
    <dgm:cxn modelId="{BE12C0A2-5603-4136-A14E-4E33A980609D}" type="presParOf" srcId="{AB34EEC3-F5F0-4D49-B6AB-19EBF457FE21}" destId="{B0534BDF-F10E-4CAD-87F7-9D0EF21C200B}" srcOrd="1" destOrd="0" presId="urn:microsoft.com/office/officeart/2005/8/layout/cycle4"/>
    <dgm:cxn modelId="{DE1FB17E-517B-40ED-8DEC-2DDCB209E04B}" type="presParOf" srcId="{B0534BDF-F10E-4CAD-87F7-9D0EF21C200B}" destId="{B764E9C1-5952-435E-ABB7-DF62989B95EB}" srcOrd="0" destOrd="0" presId="urn:microsoft.com/office/officeart/2005/8/layout/cycle4"/>
    <dgm:cxn modelId="{E04B1A51-9B8C-4566-BBBF-6ABE9CCE000D}" type="presParOf" srcId="{B0534BDF-F10E-4CAD-87F7-9D0EF21C200B}" destId="{911BD67A-EEB9-4EE5-AAD0-415ADF60A2CD}" srcOrd="1" destOrd="0" presId="urn:microsoft.com/office/officeart/2005/8/layout/cycle4"/>
    <dgm:cxn modelId="{D9C2BAAA-2257-458D-A27D-32A5D59E80FE}" type="presParOf" srcId="{B0534BDF-F10E-4CAD-87F7-9D0EF21C200B}" destId="{E2A0BD87-9F68-46EF-B346-6A8FB02D4C9B}" srcOrd="2" destOrd="0" presId="urn:microsoft.com/office/officeart/2005/8/layout/cycle4"/>
    <dgm:cxn modelId="{94F1C348-39DF-4613-BBF0-CF0B08AE17C0}" type="presParOf" srcId="{B0534BDF-F10E-4CAD-87F7-9D0EF21C200B}" destId="{8C0B998E-B3AC-4868-9841-66BF4D324D4B}" srcOrd="3" destOrd="0" presId="urn:microsoft.com/office/officeart/2005/8/layout/cycle4"/>
    <dgm:cxn modelId="{527349B3-D814-4FAC-9E80-3AD8E08D32B3}" type="presParOf" srcId="{B0534BDF-F10E-4CAD-87F7-9D0EF21C200B}" destId="{B3462C92-0C74-4CA7-9388-367C76D007BE}" srcOrd="4" destOrd="0" presId="urn:microsoft.com/office/officeart/2005/8/layout/cycle4"/>
    <dgm:cxn modelId="{4F49CB9A-DC64-4286-825E-F5FEBEA4C8F5}" type="presParOf" srcId="{AB34EEC3-F5F0-4D49-B6AB-19EBF457FE21}" destId="{656E4789-7773-43F0-90FC-F1D84E2DC9DC}" srcOrd="2" destOrd="0" presId="urn:microsoft.com/office/officeart/2005/8/layout/cycle4"/>
    <dgm:cxn modelId="{4EDAE22B-0C2B-4AC2-854B-BFCBE68D68E2}"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1963CE8E-47D2-4DF1-997C-E359F41506D8}" type="presOf" srcId="{8A804FEA-C464-4714-948A-7ABE706195BD}" destId="{AB34EEC3-F5F0-4D49-B6AB-19EBF457FE21}" srcOrd="0" destOrd="0" presId="urn:microsoft.com/office/officeart/2005/8/layout/cycle4"/>
    <dgm:cxn modelId="{8B9645AA-653D-4971-96C8-99386368AC9D}" type="presOf" srcId="{6487D907-FD7D-4F83-A9CC-34529C73437E}" destId="{B764E9C1-5952-435E-ABB7-DF62989B95EB}" srcOrd="0" destOrd="0" presId="urn:microsoft.com/office/officeart/2005/8/layout/cycle4"/>
    <dgm:cxn modelId="{8653FB11-AE7E-443F-9BDF-37B6C5327C49}" type="presParOf" srcId="{AB34EEC3-F5F0-4D49-B6AB-19EBF457FE21}" destId="{68FBC464-4DA6-432B-B9CF-78BBF4E2AF9C}" srcOrd="0" destOrd="0" presId="urn:microsoft.com/office/officeart/2005/8/layout/cycle4"/>
    <dgm:cxn modelId="{2EDF20FA-376E-4214-8234-456838433C8F}" type="presParOf" srcId="{68FBC464-4DA6-432B-B9CF-78BBF4E2AF9C}" destId="{E4AACA39-3816-4160-A3EC-4A659437AE72}" srcOrd="0" destOrd="0" presId="urn:microsoft.com/office/officeart/2005/8/layout/cycle4"/>
    <dgm:cxn modelId="{F8528A2E-9926-4B29-B745-3ECA93B1BD13}" type="presParOf" srcId="{AB34EEC3-F5F0-4D49-B6AB-19EBF457FE21}" destId="{B0534BDF-F10E-4CAD-87F7-9D0EF21C200B}" srcOrd="1" destOrd="0" presId="urn:microsoft.com/office/officeart/2005/8/layout/cycle4"/>
    <dgm:cxn modelId="{B14D4E70-6ADE-4324-8FAB-0F0500EC0163}" type="presParOf" srcId="{B0534BDF-F10E-4CAD-87F7-9D0EF21C200B}" destId="{B764E9C1-5952-435E-ABB7-DF62989B95EB}" srcOrd="0" destOrd="0" presId="urn:microsoft.com/office/officeart/2005/8/layout/cycle4"/>
    <dgm:cxn modelId="{06377672-4728-4C7E-9D99-27262AB30096}" type="presParOf" srcId="{B0534BDF-F10E-4CAD-87F7-9D0EF21C200B}" destId="{911BD67A-EEB9-4EE5-AAD0-415ADF60A2CD}" srcOrd="1" destOrd="0" presId="urn:microsoft.com/office/officeart/2005/8/layout/cycle4"/>
    <dgm:cxn modelId="{6711976B-2458-47CE-B149-5F09E43FCC47}" type="presParOf" srcId="{B0534BDF-F10E-4CAD-87F7-9D0EF21C200B}" destId="{E2A0BD87-9F68-46EF-B346-6A8FB02D4C9B}" srcOrd="2" destOrd="0" presId="urn:microsoft.com/office/officeart/2005/8/layout/cycle4"/>
    <dgm:cxn modelId="{E1C59476-4B83-4070-BAFE-93E6BC826BFA}" type="presParOf" srcId="{B0534BDF-F10E-4CAD-87F7-9D0EF21C200B}" destId="{8C0B998E-B3AC-4868-9841-66BF4D324D4B}" srcOrd="3" destOrd="0" presId="urn:microsoft.com/office/officeart/2005/8/layout/cycle4"/>
    <dgm:cxn modelId="{B45D81A6-C15D-443A-9B7B-ECD0CC2C2177}" type="presParOf" srcId="{B0534BDF-F10E-4CAD-87F7-9D0EF21C200B}" destId="{B3462C92-0C74-4CA7-9388-367C76D007BE}" srcOrd="4" destOrd="0" presId="urn:microsoft.com/office/officeart/2005/8/layout/cycle4"/>
    <dgm:cxn modelId="{89A4B3EB-0966-464A-926E-96D86CA4345B}" type="presParOf" srcId="{AB34EEC3-F5F0-4D49-B6AB-19EBF457FE21}" destId="{656E4789-7773-43F0-90FC-F1D84E2DC9DC}" srcOrd="2" destOrd="0" presId="urn:microsoft.com/office/officeart/2005/8/layout/cycle4"/>
    <dgm:cxn modelId="{324D9B2E-59BD-4D90-BE5E-E5BBBB7757BF}"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38878E5D-68C8-41AA-8A40-225B141C20EE}" type="presOf" srcId="{8A804FEA-C464-4714-948A-7ABE706195BD}" destId="{AB34EEC3-F5F0-4D49-B6AB-19EBF457FE21}" srcOrd="0" destOrd="0" presId="urn:microsoft.com/office/officeart/2005/8/layout/cycle4"/>
    <dgm:cxn modelId="{049BC074-F905-4445-935E-B1F4CE0E57B4}" type="presOf" srcId="{6487D907-FD7D-4F83-A9CC-34529C73437E}" destId="{B764E9C1-5952-435E-ABB7-DF62989B95EB}" srcOrd="0" destOrd="0" presId="urn:microsoft.com/office/officeart/2005/8/layout/cycle4"/>
    <dgm:cxn modelId="{F8BF3AE3-0AB2-4981-B974-536FC9D3B52D}" type="presParOf" srcId="{AB34EEC3-F5F0-4D49-B6AB-19EBF457FE21}" destId="{68FBC464-4DA6-432B-B9CF-78BBF4E2AF9C}" srcOrd="0" destOrd="0" presId="urn:microsoft.com/office/officeart/2005/8/layout/cycle4"/>
    <dgm:cxn modelId="{CBF0AC23-A3DA-464F-97DB-F9B9D8CB36B8}" type="presParOf" srcId="{68FBC464-4DA6-432B-B9CF-78BBF4E2AF9C}" destId="{E4AACA39-3816-4160-A3EC-4A659437AE72}" srcOrd="0" destOrd="0" presId="urn:microsoft.com/office/officeart/2005/8/layout/cycle4"/>
    <dgm:cxn modelId="{45F65AE3-520C-4B9A-89AA-6D23EFB74D72}" type="presParOf" srcId="{AB34EEC3-F5F0-4D49-B6AB-19EBF457FE21}" destId="{B0534BDF-F10E-4CAD-87F7-9D0EF21C200B}" srcOrd="1" destOrd="0" presId="urn:microsoft.com/office/officeart/2005/8/layout/cycle4"/>
    <dgm:cxn modelId="{C70FB501-71B4-4087-B6C0-060390CA29FB}" type="presParOf" srcId="{B0534BDF-F10E-4CAD-87F7-9D0EF21C200B}" destId="{B764E9C1-5952-435E-ABB7-DF62989B95EB}" srcOrd="0" destOrd="0" presId="urn:microsoft.com/office/officeart/2005/8/layout/cycle4"/>
    <dgm:cxn modelId="{098A7234-2A72-4A5C-83A4-4CE4DC347329}" type="presParOf" srcId="{B0534BDF-F10E-4CAD-87F7-9D0EF21C200B}" destId="{911BD67A-EEB9-4EE5-AAD0-415ADF60A2CD}" srcOrd="1" destOrd="0" presId="urn:microsoft.com/office/officeart/2005/8/layout/cycle4"/>
    <dgm:cxn modelId="{8E361F62-353D-4D63-975D-AC4224DEF642}" type="presParOf" srcId="{B0534BDF-F10E-4CAD-87F7-9D0EF21C200B}" destId="{E2A0BD87-9F68-46EF-B346-6A8FB02D4C9B}" srcOrd="2" destOrd="0" presId="urn:microsoft.com/office/officeart/2005/8/layout/cycle4"/>
    <dgm:cxn modelId="{F07BDE47-EAB5-40CD-8472-4B427625BE87}" type="presParOf" srcId="{B0534BDF-F10E-4CAD-87F7-9D0EF21C200B}" destId="{8C0B998E-B3AC-4868-9841-66BF4D324D4B}" srcOrd="3" destOrd="0" presId="urn:microsoft.com/office/officeart/2005/8/layout/cycle4"/>
    <dgm:cxn modelId="{4A874073-540A-4FCA-9D9D-84294C329A97}" type="presParOf" srcId="{B0534BDF-F10E-4CAD-87F7-9D0EF21C200B}" destId="{B3462C92-0C74-4CA7-9388-367C76D007BE}" srcOrd="4" destOrd="0" presId="urn:microsoft.com/office/officeart/2005/8/layout/cycle4"/>
    <dgm:cxn modelId="{C66D0EEB-83FF-4972-8850-01FBA372CC8C}" type="presParOf" srcId="{AB34EEC3-F5F0-4D49-B6AB-19EBF457FE21}" destId="{656E4789-7773-43F0-90FC-F1D84E2DC9DC}" srcOrd="2" destOrd="0" presId="urn:microsoft.com/office/officeart/2005/8/layout/cycle4"/>
    <dgm:cxn modelId="{C9B98370-78FF-48A3-9E67-36CBEDC7912C}"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ECC404DD-2AC7-4ED6-A6F7-1939E1268A3D}" type="presOf" srcId="{6487D907-FD7D-4F83-A9CC-34529C73437E}" destId="{B764E9C1-5952-435E-ABB7-DF62989B95EB}" srcOrd="0" destOrd="0" presId="urn:microsoft.com/office/officeart/2005/8/layout/cycle4"/>
    <dgm:cxn modelId="{E59EFFE6-F5CF-4F85-A97A-6380D0E64A9C}" type="presOf" srcId="{8A804FEA-C464-4714-948A-7ABE706195BD}" destId="{AB34EEC3-F5F0-4D49-B6AB-19EBF457FE21}" srcOrd="0" destOrd="0" presId="urn:microsoft.com/office/officeart/2005/8/layout/cycle4"/>
    <dgm:cxn modelId="{A8EF6E02-7A38-44BC-808E-9D4AF989C902}" type="presParOf" srcId="{AB34EEC3-F5F0-4D49-B6AB-19EBF457FE21}" destId="{68FBC464-4DA6-432B-B9CF-78BBF4E2AF9C}" srcOrd="0" destOrd="0" presId="urn:microsoft.com/office/officeart/2005/8/layout/cycle4"/>
    <dgm:cxn modelId="{F2C2DA90-18DA-44C6-8296-6317876BEF66}" type="presParOf" srcId="{68FBC464-4DA6-432B-B9CF-78BBF4E2AF9C}" destId="{E4AACA39-3816-4160-A3EC-4A659437AE72}" srcOrd="0" destOrd="0" presId="urn:microsoft.com/office/officeart/2005/8/layout/cycle4"/>
    <dgm:cxn modelId="{3BDD77CF-776F-4550-8F51-AD04C800FF0D}" type="presParOf" srcId="{AB34EEC3-F5F0-4D49-B6AB-19EBF457FE21}" destId="{B0534BDF-F10E-4CAD-87F7-9D0EF21C200B}" srcOrd="1" destOrd="0" presId="urn:microsoft.com/office/officeart/2005/8/layout/cycle4"/>
    <dgm:cxn modelId="{588F9883-38C8-4E97-8FF9-D6C8AA5C922E}" type="presParOf" srcId="{B0534BDF-F10E-4CAD-87F7-9D0EF21C200B}" destId="{B764E9C1-5952-435E-ABB7-DF62989B95EB}" srcOrd="0" destOrd="0" presId="urn:microsoft.com/office/officeart/2005/8/layout/cycle4"/>
    <dgm:cxn modelId="{36325060-2CDD-4947-9176-7D6BAD3BDDDF}" type="presParOf" srcId="{B0534BDF-F10E-4CAD-87F7-9D0EF21C200B}" destId="{911BD67A-EEB9-4EE5-AAD0-415ADF60A2CD}" srcOrd="1" destOrd="0" presId="urn:microsoft.com/office/officeart/2005/8/layout/cycle4"/>
    <dgm:cxn modelId="{9C829948-160C-4B60-B339-5D32BA4A0C77}" type="presParOf" srcId="{B0534BDF-F10E-4CAD-87F7-9D0EF21C200B}" destId="{E2A0BD87-9F68-46EF-B346-6A8FB02D4C9B}" srcOrd="2" destOrd="0" presId="urn:microsoft.com/office/officeart/2005/8/layout/cycle4"/>
    <dgm:cxn modelId="{AFC446A9-C6DE-449E-B9BF-D777E42566EB}" type="presParOf" srcId="{B0534BDF-F10E-4CAD-87F7-9D0EF21C200B}" destId="{8C0B998E-B3AC-4868-9841-66BF4D324D4B}" srcOrd="3" destOrd="0" presId="urn:microsoft.com/office/officeart/2005/8/layout/cycle4"/>
    <dgm:cxn modelId="{82D1F662-EE8F-40F0-BA8A-F336BEF5BF14}" type="presParOf" srcId="{B0534BDF-F10E-4CAD-87F7-9D0EF21C200B}" destId="{B3462C92-0C74-4CA7-9388-367C76D007BE}" srcOrd="4" destOrd="0" presId="urn:microsoft.com/office/officeart/2005/8/layout/cycle4"/>
    <dgm:cxn modelId="{5ED043A6-8E43-44CA-82EA-116BE1AAB626}" type="presParOf" srcId="{AB34EEC3-F5F0-4D49-B6AB-19EBF457FE21}" destId="{656E4789-7773-43F0-90FC-F1D84E2DC9DC}" srcOrd="2" destOrd="0" presId="urn:microsoft.com/office/officeart/2005/8/layout/cycle4"/>
    <dgm:cxn modelId="{6AE5C80B-53C8-4521-93F1-41F1C1F6DA17}"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7E003696-E2E9-4FF5-8960-E8CCD7B43EFF}" type="presOf" srcId="{8A804FEA-C464-4714-948A-7ABE706195BD}" destId="{AB34EEC3-F5F0-4D49-B6AB-19EBF457FE21}" srcOrd="0" destOrd="0" presId="urn:microsoft.com/office/officeart/2005/8/layout/cycle4"/>
    <dgm:cxn modelId="{BFE8F8DB-0788-471D-9555-B106ADEC8965}" type="presOf" srcId="{6487D907-FD7D-4F83-A9CC-34529C73437E}" destId="{B764E9C1-5952-435E-ABB7-DF62989B95EB}" srcOrd="0" destOrd="0" presId="urn:microsoft.com/office/officeart/2005/8/layout/cycle4"/>
    <dgm:cxn modelId="{6691188F-4730-4C09-B905-5EF67EA56704}" type="presParOf" srcId="{AB34EEC3-F5F0-4D49-B6AB-19EBF457FE21}" destId="{68FBC464-4DA6-432B-B9CF-78BBF4E2AF9C}" srcOrd="0" destOrd="0" presId="urn:microsoft.com/office/officeart/2005/8/layout/cycle4"/>
    <dgm:cxn modelId="{FE22313C-3A84-4E29-8ADF-D7B7789700FF}" type="presParOf" srcId="{68FBC464-4DA6-432B-B9CF-78BBF4E2AF9C}" destId="{E4AACA39-3816-4160-A3EC-4A659437AE72}" srcOrd="0" destOrd="0" presId="urn:microsoft.com/office/officeart/2005/8/layout/cycle4"/>
    <dgm:cxn modelId="{84D1ADB5-208A-40B7-924E-B680AA611F75}" type="presParOf" srcId="{AB34EEC3-F5F0-4D49-B6AB-19EBF457FE21}" destId="{B0534BDF-F10E-4CAD-87F7-9D0EF21C200B}" srcOrd="1" destOrd="0" presId="urn:microsoft.com/office/officeart/2005/8/layout/cycle4"/>
    <dgm:cxn modelId="{BCCA0F28-60D4-434B-B125-FC7359648CB3}" type="presParOf" srcId="{B0534BDF-F10E-4CAD-87F7-9D0EF21C200B}" destId="{B764E9C1-5952-435E-ABB7-DF62989B95EB}" srcOrd="0" destOrd="0" presId="urn:microsoft.com/office/officeart/2005/8/layout/cycle4"/>
    <dgm:cxn modelId="{4DBF09EA-2C8F-4793-9E19-2FA775226043}" type="presParOf" srcId="{B0534BDF-F10E-4CAD-87F7-9D0EF21C200B}" destId="{911BD67A-EEB9-4EE5-AAD0-415ADF60A2CD}" srcOrd="1" destOrd="0" presId="urn:microsoft.com/office/officeart/2005/8/layout/cycle4"/>
    <dgm:cxn modelId="{A9067EA9-B6AD-45EE-859F-3E914D1823DC}" type="presParOf" srcId="{B0534BDF-F10E-4CAD-87F7-9D0EF21C200B}" destId="{E2A0BD87-9F68-46EF-B346-6A8FB02D4C9B}" srcOrd="2" destOrd="0" presId="urn:microsoft.com/office/officeart/2005/8/layout/cycle4"/>
    <dgm:cxn modelId="{3A9E84EA-DC41-44A1-9384-FCAC84C425E8}" type="presParOf" srcId="{B0534BDF-F10E-4CAD-87F7-9D0EF21C200B}" destId="{8C0B998E-B3AC-4868-9841-66BF4D324D4B}" srcOrd="3" destOrd="0" presId="urn:microsoft.com/office/officeart/2005/8/layout/cycle4"/>
    <dgm:cxn modelId="{C5F7B650-1E80-4161-94D5-51A05D8F3652}" type="presParOf" srcId="{B0534BDF-F10E-4CAD-87F7-9D0EF21C200B}" destId="{B3462C92-0C74-4CA7-9388-367C76D007BE}" srcOrd="4" destOrd="0" presId="urn:microsoft.com/office/officeart/2005/8/layout/cycle4"/>
    <dgm:cxn modelId="{3F1D055B-8352-40E1-9B8A-4A849A2C8B12}" type="presParOf" srcId="{AB34EEC3-F5F0-4D49-B6AB-19EBF457FE21}" destId="{656E4789-7773-43F0-90FC-F1D84E2DC9DC}" srcOrd="2" destOrd="0" presId="urn:microsoft.com/office/officeart/2005/8/layout/cycle4"/>
    <dgm:cxn modelId="{58EF6269-EA1C-41D2-9EE9-FE41D08727EF}"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08D0C432-28AD-4A40-9AC0-BF108209F6EA}" type="presOf" srcId="{8A804FEA-C464-4714-948A-7ABE706195BD}" destId="{AB34EEC3-F5F0-4D49-B6AB-19EBF457FE21}" srcOrd="0" destOrd="0" presId="urn:microsoft.com/office/officeart/2005/8/layout/cycle4"/>
    <dgm:cxn modelId="{3C30501A-E9BD-43D4-AECE-CF484E3CA2DD}" type="presOf" srcId="{6487D907-FD7D-4F83-A9CC-34529C73437E}" destId="{B764E9C1-5952-435E-ABB7-DF62989B95EB}" srcOrd="0" destOrd="0" presId="urn:microsoft.com/office/officeart/2005/8/layout/cycle4"/>
    <dgm:cxn modelId="{C1A5596C-F5D1-4569-83A7-4B1555D91DE7}" type="presParOf" srcId="{AB34EEC3-F5F0-4D49-B6AB-19EBF457FE21}" destId="{68FBC464-4DA6-432B-B9CF-78BBF4E2AF9C}" srcOrd="0" destOrd="0" presId="urn:microsoft.com/office/officeart/2005/8/layout/cycle4"/>
    <dgm:cxn modelId="{030AA61D-24EB-4FD6-8E83-9265D69E29BD}" type="presParOf" srcId="{68FBC464-4DA6-432B-B9CF-78BBF4E2AF9C}" destId="{E4AACA39-3816-4160-A3EC-4A659437AE72}" srcOrd="0" destOrd="0" presId="urn:microsoft.com/office/officeart/2005/8/layout/cycle4"/>
    <dgm:cxn modelId="{93BD9D16-919B-4878-8E58-AD30A9F1A914}" type="presParOf" srcId="{AB34EEC3-F5F0-4D49-B6AB-19EBF457FE21}" destId="{B0534BDF-F10E-4CAD-87F7-9D0EF21C200B}" srcOrd="1" destOrd="0" presId="urn:microsoft.com/office/officeart/2005/8/layout/cycle4"/>
    <dgm:cxn modelId="{AD51B026-7801-402A-8C64-00A3EB708AF6}" type="presParOf" srcId="{B0534BDF-F10E-4CAD-87F7-9D0EF21C200B}" destId="{B764E9C1-5952-435E-ABB7-DF62989B95EB}" srcOrd="0" destOrd="0" presId="urn:microsoft.com/office/officeart/2005/8/layout/cycle4"/>
    <dgm:cxn modelId="{F807864C-E725-4729-B493-F2F9AE791A8E}" type="presParOf" srcId="{B0534BDF-F10E-4CAD-87F7-9D0EF21C200B}" destId="{911BD67A-EEB9-4EE5-AAD0-415ADF60A2CD}" srcOrd="1" destOrd="0" presId="urn:microsoft.com/office/officeart/2005/8/layout/cycle4"/>
    <dgm:cxn modelId="{3738A6C0-87A0-498D-B897-08B7B324B408}" type="presParOf" srcId="{B0534BDF-F10E-4CAD-87F7-9D0EF21C200B}" destId="{E2A0BD87-9F68-46EF-B346-6A8FB02D4C9B}" srcOrd="2" destOrd="0" presId="urn:microsoft.com/office/officeart/2005/8/layout/cycle4"/>
    <dgm:cxn modelId="{227337E3-45A7-4AD6-8643-3920FEAB1813}" type="presParOf" srcId="{B0534BDF-F10E-4CAD-87F7-9D0EF21C200B}" destId="{8C0B998E-B3AC-4868-9841-66BF4D324D4B}" srcOrd="3" destOrd="0" presId="urn:microsoft.com/office/officeart/2005/8/layout/cycle4"/>
    <dgm:cxn modelId="{8BAE780B-076D-40B7-8669-64448C2A9958}" type="presParOf" srcId="{B0534BDF-F10E-4CAD-87F7-9D0EF21C200B}" destId="{B3462C92-0C74-4CA7-9388-367C76D007BE}" srcOrd="4" destOrd="0" presId="urn:microsoft.com/office/officeart/2005/8/layout/cycle4"/>
    <dgm:cxn modelId="{78CF8597-B781-4A6C-89B1-DBBC7D47257C}" type="presParOf" srcId="{AB34EEC3-F5F0-4D49-B6AB-19EBF457FE21}" destId="{656E4789-7773-43F0-90FC-F1D84E2DC9DC}" srcOrd="2" destOrd="0" presId="urn:microsoft.com/office/officeart/2005/8/layout/cycle4"/>
    <dgm:cxn modelId="{4ECA8248-4BDC-463F-9F99-1C2DB5E310DA}"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9C54C2BB-2685-462F-95DE-9F753BF72D71}" type="presOf" srcId="{8A804FEA-C464-4714-948A-7ABE706195BD}" destId="{AB34EEC3-F5F0-4D49-B6AB-19EBF457FE21}" srcOrd="0" destOrd="0" presId="urn:microsoft.com/office/officeart/2005/8/layout/cycle4"/>
    <dgm:cxn modelId="{1CDAC6DE-6110-4849-A46D-46C2CEF69E55}" type="presOf" srcId="{6487D907-FD7D-4F83-A9CC-34529C73437E}" destId="{B764E9C1-5952-435E-ABB7-DF62989B95EB}" srcOrd="0" destOrd="0" presId="urn:microsoft.com/office/officeart/2005/8/layout/cycle4"/>
    <dgm:cxn modelId="{17E5FE99-9518-488D-A1B1-0FDB87420E31}" type="presParOf" srcId="{AB34EEC3-F5F0-4D49-B6AB-19EBF457FE21}" destId="{68FBC464-4DA6-432B-B9CF-78BBF4E2AF9C}" srcOrd="0" destOrd="0" presId="urn:microsoft.com/office/officeart/2005/8/layout/cycle4"/>
    <dgm:cxn modelId="{4049291C-D788-4105-B3CA-0F12F66CCB03}" type="presParOf" srcId="{68FBC464-4DA6-432B-B9CF-78BBF4E2AF9C}" destId="{E4AACA39-3816-4160-A3EC-4A659437AE72}" srcOrd="0" destOrd="0" presId="urn:microsoft.com/office/officeart/2005/8/layout/cycle4"/>
    <dgm:cxn modelId="{EBA25007-D783-49C5-A378-D102201D76E3}" type="presParOf" srcId="{AB34EEC3-F5F0-4D49-B6AB-19EBF457FE21}" destId="{B0534BDF-F10E-4CAD-87F7-9D0EF21C200B}" srcOrd="1" destOrd="0" presId="urn:microsoft.com/office/officeart/2005/8/layout/cycle4"/>
    <dgm:cxn modelId="{E4F5F199-E32B-4FE6-80B0-5B4C74303C5C}" type="presParOf" srcId="{B0534BDF-F10E-4CAD-87F7-9D0EF21C200B}" destId="{B764E9C1-5952-435E-ABB7-DF62989B95EB}" srcOrd="0" destOrd="0" presId="urn:microsoft.com/office/officeart/2005/8/layout/cycle4"/>
    <dgm:cxn modelId="{AEB2122A-43FB-4701-B92B-B7EC6811D528}" type="presParOf" srcId="{B0534BDF-F10E-4CAD-87F7-9D0EF21C200B}" destId="{911BD67A-EEB9-4EE5-AAD0-415ADF60A2CD}" srcOrd="1" destOrd="0" presId="urn:microsoft.com/office/officeart/2005/8/layout/cycle4"/>
    <dgm:cxn modelId="{BB87E2AE-88BB-465E-AF09-2AFA352C56D1}" type="presParOf" srcId="{B0534BDF-F10E-4CAD-87F7-9D0EF21C200B}" destId="{E2A0BD87-9F68-46EF-B346-6A8FB02D4C9B}" srcOrd="2" destOrd="0" presId="urn:microsoft.com/office/officeart/2005/8/layout/cycle4"/>
    <dgm:cxn modelId="{86C5B73C-15B6-414F-A7E1-4E1C02906AA6}" type="presParOf" srcId="{B0534BDF-F10E-4CAD-87F7-9D0EF21C200B}" destId="{8C0B998E-B3AC-4868-9841-66BF4D324D4B}" srcOrd="3" destOrd="0" presId="urn:microsoft.com/office/officeart/2005/8/layout/cycle4"/>
    <dgm:cxn modelId="{C54F65F9-5EFD-4633-BFB8-F0B9DFA94CB9}" type="presParOf" srcId="{B0534BDF-F10E-4CAD-87F7-9D0EF21C200B}" destId="{B3462C92-0C74-4CA7-9388-367C76D007BE}" srcOrd="4" destOrd="0" presId="urn:microsoft.com/office/officeart/2005/8/layout/cycle4"/>
    <dgm:cxn modelId="{B843A4AC-E735-48A0-8ADC-A47A62F79557}" type="presParOf" srcId="{AB34EEC3-F5F0-4D49-B6AB-19EBF457FE21}" destId="{656E4789-7773-43F0-90FC-F1D84E2DC9DC}" srcOrd="2" destOrd="0" presId="urn:microsoft.com/office/officeart/2005/8/layout/cycle4"/>
    <dgm:cxn modelId="{0E41562A-B3CE-4EB5-AC7C-26B41CA61E42}"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B37BF5B7-3473-4C5D-B9C4-0C566D790430}" type="presOf" srcId="{6487D907-FD7D-4F83-A9CC-34529C73437E}" destId="{B764E9C1-5952-435E-ABB7-DF62989B95EB}" srcOrd="0" destOrd="0" presId="urn:microsoft.com/office/officeart/2005/8/layout/cycle4"/>
    <dgm:cxn modelId="{A6574817-EAB7-4B53-8F34-9D34875DD635}" type="presOf" srcId="{8A804FEA-C464-4714-948A-7ABE706195BD}" destId="{AB34EEC3-F5F0-4D49-B6AB-19EBF457FE21}" srcOrd="0" destOrd="0" presId="urn:microsoft.com/office/officeart/2005/8/layout/cycle4"/>
    <dgm:cxn modelId="{8DCBDB06-6675-4704-8311-A95F68DACE81}" type="presParOf" srcId="{AB34EEC3-F5F0-4D49-B6AB-19EBF457FE21}" destId="{68FBC464-4DA6-432B-B9CF-78BBF4E2AF9C}" srcOrd="0" destOrd="0" presId="urn:microsoft.com/office/officeart/2005/8/layout/cycle4"/>
    <dgm:cxn modelId="{EF8570D2-CB25-4407-ACAA-B302C58261D3}" type="presParOf" srcId="{68FBC464-4DA6-432B-B9CF-78BBF4E2AF9C}" destId="{E4AACA39-3816-4160-A3EC-4A659437AE72}" srcOrd="0" destOrd="0" presId="urn:microsoft.com/office/officeart/2005/8/layout/cycle4"/>
    <dgm:cxn modelId="{DBAC5ABA-7EDC-4E24-B596-030D939E3F5F}" type="presParOf" srcId="{AB34EEC3-F5F0-4D49-B6AB-19EBF457FE21}" destId="{B0534BDF-F10E-4CAD-87F7-9D0EF21C200B}" srcOrd="1" destOrd="0" presId="urn:microsoft.com/office/officeart/2005/8/layout/cycle4"/>
    <dgm:cxn modelId="{308A2D4B-4182-40AB-A7B0-5200EDB8B93C}" type="presParOf" srcId="{B0534BDF-F10E-4CAD-87F7-9D0EF21C200B}" destId="{B764E9C1-5952-435E-ABB7-DF62989B95EB}" srcOrd="0" destOrd="0" presId="urn:microsoft.com/office/officeart/2005/8/layout/cycle4"/>
    <dgm:cxn modelId="{5D3523E0-8F85-470E-ACA9-BEC16ECA9D5D}" type="presParOf" srcId="{B0534BDF-F10E-4CAD-87F7-9D0EF21C200B}" destId="{911BD67A-EEB9-4EE5-AAD0-415ADF60A2CD}" srcOrd="1" destOrd="0" presId="urn:microsoft.com/office/officeart/2005/8/layout/cycle4"/>
    <dgm:cxn modelId="{A2C23351-5837-4C3E-88E2-E096CC6D3A41}" type="presParOf" srcId="{B0534BDF-F10E-4CAD-87F7-9D0EF21C200B}" destId="{E2A0BD87-9F68-46EF-B346-6A8FB02D4C9B}" srcOrd="2" destOrd="0" presId="urn:microsoft.com/office/officeart/2005/8/layout/cycle4"/>
    <dgm:cxn modelId="{B78993DB-C53D-4BC0-AA3F-278A2CD53B15}" type="presParOf" srcId="{B0534BDF-F10E-4CAD-87F7-9D0EF21C200B}" destId="{8C0B998E-B3AC-4868-9841-66BF4D324D4B}" srcOrd="3" destOrd="0" presId="urn:microsoft.com/office/officeart/2005/8/layout/cycle4"/>
    <dgm:cxn modelId="{93286C5D-E008-4926-BE15-BF0471111586}" type="presParOf" srcId="{B0534BDF-F10E-4CAD-87F7-9D0EF21C200B}" destId="{B3462C92-0C74-4CA7-9388-367C76D007BE}" srcOrd="4" destOrd="0" presId="urn:microsoft.com/office/officeart/2005/8/layout/cycle4"/>
    <dgm:cxn modelId="{A6A3E6D4-4845-4B82-B9B1-D0988434079D}" type="presParOf" srcId="{AB34EEC3-F5F0-4D49-B6AB-19EBF457FE21}" destId="{656E4789-7773-43F0-90FC-F1D84E2DC9DC}" srcOrd="2" destOrd="0" presId="urn:microsoft.com/office/officeart/2005/8/layout/cycle4"/>
    <dgm:cxn modelId="{CE820C8D-EB63-45C0-A745-47B89D543852}"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65381D6E-8EF6-46FB-9ED6-5346363BB152}" type="presOf" srcId="{6487D907-FD7D-4F83-A9CC-34529C73437E}" destId="{B764E9C1-5952-435E-ABB7-DF62989B95EB}" srcOrd="0" destOrd="0" presId="urn:microsoft.com/office/officeart/2005/8/layout/cycle4"/>
    <dgm:cxn modelId="{2257E0D3-C355-41C9-94E1-F06297D5E291}" type="presOf" srcId="{8A804FEA-C464-4714-948A-7ABE706195BD}" destId="{AB34EEC3-F5F0-4D49-B6AB-19EBF457FE21}" srcOrd="0" destOrd="0" presId="urn:microsoft.com/office/officeart/2005/8/layout/cycle4"/>
    <dgm:cxn modelId="{A1117E33-A95D-4812-B5F0-168F22B35A10}" type="presParOf" srcId="{AB34EEC3-F5F0-4D49-B6AB-19EBF457FE21}" destId="{68FBC464-4DA6-432B-B9CF-78BBF4E2AF9C}" srcOrd="0" destOrd="0" presId="urn:microsoft.com/office/officeart/2005/8/layout/cycle4"/>
    <dgm:cxn modelId="{431BC63A-69BD-48BE-B8BD-F7E47B209BF5}" type="presParOf" srcId="{68FBC464-4DA6-432B-B9CF-78BBF4E2AF9C}" destId="{E4AACA39-3816-4160-A3EC-4A659437AE72}" srcOrd="0" destOrd="0" presId="urn:microsoft.com/office/officeart/2005/8/layout/cycle4"/>
    <dgm:cxn modelId="{66C3C617-EE05-4323-8853-8BDDB466D110}" type="presParOf" srcId="{AB34EEC3-F5F0-4D49-B6AB-19EBF457FE21}" destId="{B0534BDF-F10E-4CAD-87F7-9D0EF21C200B}" srcOrd="1" destOrd="0" presId="urn:microsoft.com/office/officeart/2005/8/layout/cycle4"/>
    <dgm:cxn modelId="{8FD1DB57-75B4-430F-AC16-BD4EFB5F61D5}" type="presParOf" srcId="{B0534BDF-F10E-4CAD-87F7-9D0EF21C200B}" destId="{B764E9C1-5952-435E-ABB7-DF62989B95EB}" srcOrd="0" destOrd="0" presId="urn:microsoft.com/office/officeart/2005/8/layout/cycle4"/>
    <dgm:cxn modelId="{631FFE58-2681-41CD-8C22-6987C82E44CA}" type="presParOf" srcId="{B0534BDF-F10E-4CAD-87F7-9D0EF21C200B}" destId="{911BD67A-EEB9-4EE5-AAD0-415ADF60A2CD}" srcOrd="1" destOrd="0" presId="urn:microsoft.com/office/officeart/2005/8/layout/cycle4"/>
    <dgm:cxn modelId="{C660F525-0FEE-43E5-8257-727526BA4057}" type="presParOf" srcId="{B0534BDF-F10E-4CAD-87F7-9D0EF21C200B}" destId="{E2A0BD87-9F68-46EF-B346-6A8FB02D4C9B}" srcOrd="2" destOrd="0" presId="urn:microsoft.com/office/officeart/2005/8/layout/cycle4"/>
    <dgm:cxn modelId="{047FF5BF-7888-47AB-B307-92B2EF7F3215}" type="presParOf" srcId="{B0534BDF-F10E-4CAD-87F7-9D0EF21C200B}" destId="{8C0B998E-B3AC-4868-9841-66BF4D324D4B}" srcOrd="3" destOrd="0" presId="urn:microsoft.com/office/officeart/2005/8/layout/cycle4"/>
    <dgm:cxn modelId="{291F472D-B2D9-40F6-871C-2E2D8C523BD2}" type="presParOf" srcId="{B0534BDF-F10E-4CAD-87F7-9D0EF21C200B}" destId="{B3462C92-0C74-4CA7-9388-367C76D007BE}" srcOrd="4" destOrd="0" presId="urn:microsoft.com/office/officeart/2005/8/layout/cycle4"/>
    <dgm:cxn modelId="{8AB61E40-DF15-4C5A-B91F-E54549B1B637}" type="presParOf" srcId="{AB34EEC3-F5F0-4D49-B6AB-19EBF457FE21}" destId="{656E4789-7773-43F0-90FC-F1D84E2DC9DC}" srcOrd="2" destOrd="0" presId="urn:microsoft.com/office/officeart/2005/8/layout/cycle4"/>
    <dgm:cxn modelId="{7795F53B-A2B9-4008-ABBA-333FCA2BA83D}"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50E1B965-9F8E-418E-90E6-6F0D8B957D52}" type="presOf" srcId="{8A804FEA-C464-4714-948A-7ABE706195BD}" destId="{AB34EEC3-F5F0-4D49-B6AB-19EBF457FE21}" srcOrd="0" destOrd="0" presId="urn:microsoft.com/office/officeart/2005/8/layout/cycle4"/>
    <dgm:cxn modelId="{335455CE-AAFB-418C-84E7-23745ED91088}" type="presOf" srcId="{6487D907-FD7D-4F83-A9CC-34529C73437E}" destId="{B764E9C1-5952-435E-ABB7-DF62989B95EB}" srcOrd="0" destOrd="0" presId="urn:microsoft.com/office/officeart/2005/8/layout/cycle4"/>
    <dgm:cxn modelId="{4C062924-573B-4FF5-A9D3-149BFDF80953}" type="presParOf" srcId="{AB34EEC3-F5F0-4D49-B6AB-19EBF457FE21}" destId="{68FBC464-4DA6-432B-B9CF-78BBF4E2AF9C}" srcOrd="0" destOrd="0" presId="urn:microsoft.com/office/officeart/2005/8/layout/cycle4"/>
    <dgm:cxn modelId="{CF7718F4-1BED-417C-8452-37AC5D69DAE7}" type="presParOf" srcId="{68FBC464-4DA6-432B-B9CF-78BBF4E2AF9C}" destId="{E4AACA39-3816-4160-A3EC-4A659437AE72}" srcOrd="0" destOrd="0" presId="urn:microsoft.com/office/officeart/2005/8/layout/cycle4"/>
    <dgm:cxn modelId="{D6ECCDCC-0ECE-4E0D-B2E7-101BDE4EB006}" type="presParOf" srcId="{AB34EEC3-F5F0-4D49-B6AB-19EBF457FE21}" destId="{B0534BDF-F10E-4CAD-87F7-9D0EF21C200B}" srcOrd="1" destOrd="0" presId="urn:microsoft.com/office/officeart/2005/8/layout/cycle4"/>
    <dgm:cxn modelId="{07B9DC88-8A6C-4125-B65E-F39E84A8D9BD}" type="presParOf" srcId="{B0534BDF-F10E-4CAD-87F7-9D0EF21C200B}" destId="{B764E9C1-5952-435E-ABB7-DF62989B95EB}" srcOrd="0" destOrd="0" presId="urn:microsoft.com/office/officeart/2005/8/layout/cycle4"/>
    <dgm:cxn modelId="{3EBA8DE4-AD28-4C07-B63D-957996077208}" type="presParOf" srcId="{B0534BDF-F10E-4CAD-87F7-9D0EF21C200B}" destId="{911BD67A-EEB9-4EE5-AAD0-415ADF60A2CD}" srcOrd="1" destOrd="0" presId="urn:microsoft.com/office/officeart/2005/8/layout/cycle4"/>
    <dgm:cxn modelId="{86FB18DF-DCB5-4A19-AD3E-D108201D877F}" type="presParOf" srcId="{B0534BDF-F10E-4CAD-87F7-9D0EF21C200B}" destId="{E2A0BD87-9F68-46EF-B346-6A8FB02D4C9B}" srcOrd="2" destOrd="0" presId="urn:microsoft.com/office/officeart/2005/8/layout/cycle4"/>
    <dgm:cxn modelId="{78449EBA-7E73-481B-9C9F-F811AC9F3217}" type="presParOf" srcId="{B0534BDF-F10E-4CAD-87F7-9D0EF21C200B}" destId="{8C0B998E-B3AC-4868-9841-66BF4D324D4B}" srcOrd="3" destOrd="0" presId="urn:microsoft.com/office/officeart/2005/8/layout/cycle4"/>
    <dgm:cxn modelId="{79F189DC-C9BA-456B-8260-A66C63229FF8}" type="presParOf" srcId="{B0534BDF-F10E-4CAD-87F7-9D0EF21C200B}" destId="{B3462C92-0C74-4CA7-9388-367C76D007BE}" srcOrd="4" destOrd="0" presId="urn:microsoft.com/office/officeart/2005/8/layout/cycle4"/>
    <dgm:cxn modelId="{B6138A0C-C486-43CC-B703-3B46A389223C}" type="presParOf" srcId="{AB34EEC3-F5F0-4D49-B6AB-19EBF457FE21}" destId="{656E4789-7773-43F0-90FC-F1D84E2DC9DC}" srcOrd="2" destOrd="0" presId="urn:microsoft.com/office/officeart/2005/8/layout/cycle4"/>
    <dgm:cxn modelId="{308B1D2E-8100-4235-A436-436021E96021}"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E75AFC45-DC23-4849-8A98-FE89566B5154}" type="presOf" srcId="{8A804FEA-C464-4714-948A-7ABE706195BD}" destId="{AB34EEC3-F5F0-4D49-B6AB-19EBF457FE21}" srcOrd="0" destOrd="0" presId="urn:microsoft.com/office/officeart/2005/8/layout/cycle4"/>
    <dgm:cxn modelId="{F1443012-3181-4C55-BB3F-0AED695B8AF3}" type="presOf" srcId="{6487D907-FD7D-4F83-A9CC-34529C73437E}" destId="{B764E9C1-5952-435E-ABB7-DF62989B95EB}" srcOrd="0" destOrd="0" presId="urn:microsoft.com/office/officeart/2005/8/layout/cycle4"/>
    <dgm:cxn modelId="{66F7B604-DF98-41E6-B7E5-0570A127EA55}" type="presParOf" srcId="{AB34EEC3-F5F0-4D49-B6AB-19EBF457FE21}" destId="{68FBC464-4DA6-432B-B9CF-78BBF4E2AF9C}" srcOrd="0" destOrd="0" presId="urn:microsoft.com/office/officeart/2005/8/layout/cycle4"/>
    <dgm:cxn modelId="{40CE0F69-D693-4C95-9E92-4270952808E8}" type="presParOf" srcId="{68FBC464-4DA6-432B-B9CF-78BBF4E2AF9C}" destId="{E4AACA39-3816-4160-A3EC-4A659437AE72}" srcOrd="0" destOrd="0" presId="urn:microsoft.com/office/officeart/2005/8/layout/cycle4"/>
    <dgm:cxn modelId="{0317CD03-184A-4077-B341-B89845BD7AA2}" type="presParOf" srcId="{AB34EEC3-F5F0-4D49-B6AB-19EBF457FE21}" destId="{B0534BDF-F10E-4CAD-87F7-9D0EF21C200B}" srcOrd="1" destOrd="0" presId="urn:microsoft.com/office/officeart/2005/8/layout/cycle4"/>
    <dgm:cxn modelId="{0B185569-DFE0-4D63-A682-81AEED6A5643}" type="presParOf" srcId="{B0534BDF-F10E-4CAD-87F7-9D0EF21C200B}" destId="{B764E9C1-5952-435E-ABB7-DF62989B95EB}" srcOrd="0" destOrd="0" presId="urn:microsoft.com/office/officeart/2005/8/layout/cycle4"/>
    <dgm:cxn modelId="{E8F33748-BA94-47EC-96D5-8FEFE21A0611}" type="presParOf" srcId="{B0534BDF-F10E-4CAD-87F7-9D0EF21C200B}" destId="{911BD67A-EEB9-4EE5-AAD0-415ADF60A2CD}" srcOrd="1" destOrd="0" presId="urn:microsoft.com/office/officeart/2005/8/layout/cycle4"/>
    <dgm:cxn modelId="{3CDB1C20-F2AA-40CA-B655-F8E32B6DB65F}" type="presParOf" srcId="{B0534BDF-F10E-4CAD-87F7-9D0EF21C200B}" destId="{E2A0BD87-9F68-46EF-B346-6A8FB02D4C9B}" srcOrd="2" destOrd="0" presId="urn:microsoft.com/office/officeart/2005/8/layout/cycle4"/>
    <dgm:cxn modelId="{49D1CA30-D402-4E46-9C8C-ED6ACABC83D9}" type="presParOf" srcId="{B0534BDF-F10E-4CAD-87F7-9D0EF21C200B}" destId="{8C0B998E-B3AC-4868-9841-66BF4D324D4B}" srcOrd="3" destOrd="0" presId="urn:microsoft.com/office/officeart/2005/8/layout/cycle4"/>
    <dgm:cxn modelId="{26BB2D2D-7E59-4055-8E09-1D241B0EAE12}" type="presParOf" srcId="{B0534BDF-F10E-4CAD-87F7-9D0EF21C200B}" destId="{B3462C92-0C74-4CA7-9388-367C76D007BE}" srcOrd="4" destOrd="0" presId="urn:microsoft.com/office/officeart/2005/8/layout/cycle4"/>
    <dgm:cxn modelId="{AE2FDBE1-2DAC-44EF-86B3-FE81B6AA3A60}" type="presParOf" srcId="{AB34EEC3-F5F0-4D49-B6AB-19EBF457FE21}" destId="{656E4789-7773-43F0-90FC-F1D84E2DC9DC}" srcOrd="2" destOrd="0" presId="urn:microsoft.com/office/officeart/2005/8/layout/cycle4"/>
    <dgm:cxn modelId="{1E1E89C7-8519-4B1A-9034-1C7F6416FA11}"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F02DA212-CF2E-405A-859D-8A8C9E7A9B7D}" type="presOf" srcId="{8A804FEA-C464-4714-948A-7ABE706195BD}" destId="{AB34EEC3-F5F0-4D49-B6AB-19EBF457FE21}" srcOrd="0" destOrd="0" presId="urn:microsoft.com/office/officeart/2005/8/layout/cycle4"/>
    <dgm:cxn modelId="{6054C3F0-0342-467F-A6E6-773756125CCC}" type="presOf" srcId="{6487D907-FD7D-4F83-A9CC-34529C73437E}" destId="{B764E9C1-5952-435E-ABB7-DF62989B95EB}" srcOrd="0" destOrd="0" presId="urn:microsoft.com/office/officeart/2005/8/layout/cycle4"/>
    <dgm:cxn modelId="{A625686A-87C6-4EB6-8303-85F5B5E569C0}" type="presParOf" srcId="{AB34EEC3-F5F0-4D49-B6AB-19EBF457FE21}" destId="{68FBC464-4DA6-432B-B9CF-78BBF4E2AF9C}" srcOrd="0" destOrd="0" presId="urn:microsoft.com/office/officeart/2005/8/layout/cycle4"/>
    <dgm:cxn modelId="{2923FCED-1931-4E00-AD5C-FF38B4EED9FE}" type="presParOf" srcId="{68FBC464-4DA6-432B-B9CF-78BBF4E2AF9C}" destId="{E4AACA39-3816-4160-A3EC-4A659437AE72}" srcOrd="0" destOrd="0" presId="urn:microsoft.com/office/officeart/2005/8/layout/cycle4"/>
    <dgm:cxn modelId="{A44B7105-3C1B-4C4B-B869-CE2250ACE335}" type="presParOf" srcId="{AB34EEC3-F5F0-4D49-B6AB-19EBF457FE21}" destId="{B0534BDF-F10E-4CAD-87F7-9D0EF21C200B}" srcOrd="1" destOrd="0" presId="urn:microsoft.com/office/officeart/2005/8/layout/cycle4"/>
    <dgm:cxn modelId="{696E0223-45B0-4292-B76F-14A869CB1D0A}" type="presParOf" srcId="{B0534BDF-F10E-4CAD-87F7-9D0EF21C200B}" destId="{B764E9C1-5952-435E-ABB7-DF62989B95EB}" srcOrd="0" destOrd="0" presId="urn:microsoft.com/office/officeart/2005/8/layout/cycle4"/>
    <dgm:cxn modelId="{9F0601E6-ED58-4A20-A5DA-9EB928E70B45}" type="presParOf" srcId="{B0534BDF-F10E-4CAD-87F7-9D0EF21C200B}" destId="{911BD67A-EEB9-4EE5-AAD0-415ADF60A2CD}" srcOrd="1" destOrd="0" presId="urn:microsoft.com/office/officeart/2005/8/layout/cycle4"/>
    <dgm:cxn modelId="{9EBCBB28-0FF7-4753-B240-A59ACACD7E9E}" type="presParOf" srcId="{B0534BDF-F10E-4CAD-87F7-9D0EF21C200B}" destId="{E2A0BD87-9F68-46EF-B346-6A8FB02D4C9B}" srcOrd="2" destOrd="0" presId="urn:microsoft.com/office/officeart/2005/8/layout/cycle4"/>
    <dgm:cxn modelId="{89048312-6F4B-46A6-9945-E8AA2937A943}" type="presParOf" srcId="{B0534BDF-F10E-4CAD-87F7-9D0EF21C200B}" destId="{8C0B998E-B3AC-4868-9841-66BF4D324D4B}" srcOrd="3" destOrd="0" presId="urn:microsoft.com/office/officeart/2005/8/layout/cycle4"/>
    <dgm:cxn modelId="{10984395-53CF-41F7-9B40-6B99D6744242}" type="presParOf" srcId="{B0534BDF-F10E-4CAD-87F7-9D0EF21C200B}" destId="{B3462C92-0C74-4CA7-9388-367C76D007BE}" srcOrd="4" destOrd="0" presId="urn:microsoft.com/office/officeart/2005/8/layout/cycle4"/>
    <dgm:cxn modelId="{3A08E3A9-046F-42D7-A06F-111DACDCC0B1}" type="presParOf" srcId="{AB34EEC3-F5F0-4D49-B6AB-19EBF457FE21}" destId="{656E4789-7773-43F0-90FC-F1D84E2DC9DC}" srcOrd="2" destOrd="0" presId="urn:microsoft.com/office/officeart/2005/8/layout/cycle4"/>
    <dgm:cxn modelId="{64D493BC-93CA-4E68-8363-B69971660C06}"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D77B08DB-0B9E-43D7-B23F-B53EB5B86949}" type="presOf" srcId="{6487D907-FD7D-4F83-A9CC-34529C73437E}" destId="{B764E9C1-5952-435E-ABB7-DF62989B95EB}" srcOrd="0" destOrd="0" presId="urn:microsoft.com/office/officeart/2005/8/layout/cycle4"/>
    <dgm:cxn modelId="{AED145A5-B358-45A4-81C6-5FE2577B8AB9}" type="presOf" srcId="{8A804FEA-C464-4714-948A-7ABE706195BD}" destId="{AB34EEC3-F5F0-4D49-B6AB-19EBF457FE21}" srcOrd="0" destOrd="0" presId="urn:microsoft.com/office/officeart/2005/8/layout/cycle4"/>
    <dgm:cxn modelId="{61DF0D6C-68CF-48C8-9FB2-F73A53C657C9}" type="presParOf" srcId="{AB34EEC3-F5F0-4D49-B6AB-19EBF457FE21}" destId="{68FBC464-4DA6-432B-B9CF-78BBF4E2AF9C}" srcOrd="0" destOrd="0" presId="urn:microsoft.com/office/officeart/2005/8/layout/cycle4"/>
    <dgm:cxn modelId="{3DCD305B-1A52-40BC-8FD7-438F9752614A}" type="presParOf" srcId="{68FBC464-4DA6-432B-B9CF-78BBF4E2AF9C}" destId="{E4AACA39-3816-4160-A3EC-4A659437AE72}" srcOrd="0" destOrd="0" presId="urn:microsoft.com/office/officeart/2005/8/layout/cycle4"/>
    <dgm:cxn modelId="{A104A51F-6AFE-4853-A052-356B31378F51}" type="presParOf" srcId="{AB34EEC3-F5F0-4D49-B6AB-19EBF457FE21}" destId="{B0534BDF-F10E-4CAD-87F7-9D0EF21C200B}" srcOrd="1" destOrd="0" presId="urn:microsoft.com/office/officeart/2005/8/layout/cycle4"/>
    <dgm:cxn modelId="{27E4EEFC-7606-490F-A2F4-5B91538CAFD6}" type="presParOf" srcId="{B0534BDF-F10E-4CAD-87F7-9D0EF21C200B}" destId="{B764E9C1-5952-435E-ABB7-DF62989B95EB}" srcOrd="0" destOrd="0" presId="urn:microsoft.com/office/officeart/2005/8/layout/cycle4"/>
    <dgm:cxn modelId="{527C8170-6338-430E-8EC3-61462F12E1D8}" type="presParOf" srcId="{B0534BDF-F10E-4CAD-87F7-9D0EF21C200B}" destId="{911BD67A-EEB9-4EE5-AAD0-415ADF60A2CD}" srcOrd="1" destOrd="0" presId="urn:microsoft.com/office/officeart/2005/8/layout/cycle4"/>
    <dgm:cxn modelId="{EF7652F0-AC27-430A-853D-E3C9CEF68476}" type="presParOf" srcId="{B0534BDF-F10E-4CAD-87F7-9D0EF21C200B}" destId="{E2A0BD87-9F68-46EF-B346-6A8FB02D4C9B}" srcOrd="2" destOrd="0" presId="urn:microsoft.com/office/officeart/2005/8/layout/cycle4"/>
    <dgm:cxn modelId="{54E94E52-6B60-47E5-90FB-E38F8F9B0C9D}" type="presParOf" srcId="{B0534BDF-F10E-4CAD-87F7-9D0EF21C200B}" destId="{8C0B998E-B3AC-4868-9841-66BF4D324D4B}" srcOrd="3" destOrd="0" presId="urn:microsoft.com/office/officeart/2005/8/layout/cycle4"/>
    <dgm:cxn modelId="{D21700E7-82D4-46B4-88C5-662D38872C94}" type="presParOf" srcId="{B0534BDF-F10E-4CAD-87F7-9D0EF21C200B}" destId="{B3462C92-0C74-4CA7-9388-367C76D007BE}" srcOrd="4" destOrd="0" presId="urn:microsoft.com/office/officeart/2005/8/layout/cycle4"/>
    <dgm:cxn modelId="{3ECDAC68-AB9A-4582-8208-860782B04DBD}" type="presParOf" srcId="{AB34EEC3-F5F0-4D49-B6AB-19EBF457FE21}" destId="{656E4789-7773-43F0-90FC-F1D84E2DC9DC}" srcOrd="2" destOrd="0" presId="urn:microsoft.com/office/officeart/2005/8/layout/cycle4"/>
    <dgm:cxn modelId="{9973AE21-46D1-4974-B9EC-520D9A325262}"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DD5C6B4D-A30A-4918-914B-3A6566D761B0}" type="presOf" srcId="{6487D907-FD7D-4F83-A9CC-34529C73437E}" destId="{B764E9C1-5952-435E-ABB7-DF62989B95EB}" srcOrd="0" destOrd="0" presId="urn:microsoft.com/office/officeart/2005/8/layout/cycle4"/>
    <dgm:cxn modelId="{DB2A40B8-62BF-496D-923F-CE2A6FBBB638}" type="presOf" srcId="{8A804FEA-C464-4714-948A-7ABE706195BD}" destId="{AB34EEC3-F5F0-4D49-B6AB-19EBF457FE21}" srcOrd="0" destOrd="0" presId="urn:microsoft.com/office/officeart/2005/8/layout/cycle4"/>
    <dgm:cxn modelId="{A3A67613-77AE-48B5-BEEF-925FAF2225C5}" type="presParOf" srcId="{AB34EEC3-F5F0-4D49-B6AB-19EBF457FE21}" destId="{68FBC464-4DA6-432B-B9CF-78BBF4E2AF9C}" srcOrd="0" destOrd="0" presId="urn:microsoft.com/office/officeart/2005/8/layout/cycle4"/>
    <dgm:cxn modelId="{A59FCC1D-341D-4A98-B0D1-5D363B967092}" type="presParOf" srcId="{68FBC464-4DA6-432B-B9CF-78BBF4E2AF9C}" destId="{E4AACA39-3816-4160-A3EC-4A659437AE72}" srcOrd="0" destOrd="0" presId="urn:microsoft.com/office/officeart/2005/8/layout/cycle4"/>
    <dgm:cxn modelId="{A40AD606-FEB4-4DC5-A85C-25388F7ECD05}" type="presParOf" srcId="{AB34EEC3-F5F0-4D49-B6AB-19EBF457FE21}" destId="{B0534BDF-F10E-4CAD-87F7-9D0EF21C200B}" srcOrd="1" destOrd="0" presId="urn:microsoft.com/office/officeart/2005/8/layout/cycle4"/>
    <dgm:cxn modelId="{4D97AE91-1178-4520-9F8E-E11273BD638F}" type="presParOf" srcId="{B0534BDF-F10E-4CAD-87F7-9D0EF21C200B}" destId="{B764E9C1-5952-435E-ABB7-DF62989B95EB}" srcOrd="0" destOrd="0" presId="urn:microsoft.com/office/officeart/2005/8/layout/cycle4"/>
    <dgm:cxn modelId="{64953A49-6335-4624-9BB9-3D156EEDCE14}" type="presParOf" srcId="{B0534BDF-F10E-4CAD-87F7-9D0EF21C200B}" destId="{911BD67A-EEB9-4EE5-AAD0-415ADF60A2CD}" srcOrd="1" destOrd="0" presId="urn:microsoft.com/office/officeart/2005/8/layout/cycle4"/>
    <dgm:cxn modelId="{D42BCC3B-5578-44D9-A4D1-739F5F467DD3}" type="presParOf" srcId="{B0534BDF-F10E-4CAD-87F7-9D0EF21C200B}" destId="{E2A0BD87-9F68-46EF-B346-6A8FB02D4C9B}" srcOrd="2" destOrd="0" presId="urn:microsoft.com/office/officeart/2005/8/layout/cycle4"/>
    <dgm:cxn modelId="{81DD188C-E4DA-463D-B640-FC9C672F7EB0}" type="presParOf" srcId="{B0534BDF-F10E-4CAD-87F7-9D0EF21C200B}" destId="{8C0B998E-B3AC-4868-9841-66BF4D324D4B}" srcOrd="3" destOrd="0" presId="urn:microsoft.com/office/officeart/2005/8/layout/cycle4"/>
    <dgm:cxn modelId="{A6C41E6D-D2BF-4429-8565-8B2CD731516D}" type="presParOf" srcId="{B0534BDF-F10E-4CAD-87F7-9D0EF21C200B}" destId="{B3462C92-0C74-4CA7-9388-367C76D007BE}" srcOrd="4" destOrd="0" presId="urn:microsoft.com/office/officeart/2005/8/layout/cycle4"/>
    <dgm:cxn modelId="{968F5AF6-B5E9-45A3-AEE2-EFC5FB652D48}" type="presParOf" srcId="{AB34EEC3-F5F0-4D49-B6AB-19EBF457FE21}" destId="{656E4789-7773-43F0-90FC-F1D84E2DC9DC}" srcOrd="2" destOrd="0" presId="urn:microsoft.com/office/officeart/2005/8/layout/cycle4"/>
    <dgm:cxn modelId="{3F2135D2-B325-43B3-BAF6-90A93B819FEB}"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351C76DA-D1F3-43F9-BCE0-889951F8B961}" type="presOf" srcId="{6487D907-FD7D-4F83-A9CC-34529C73437E}" destId="{B764E9C1-5952-435E-ABB7-DF62989B95EB}" srcOrd="0" destOrd="0" presId="urn:microsoft.com/office/officeart/2005/8/layout/cycle4"/>
    <dgm:cxn modelId="{06088A9A-579F-438E-8399-F8880C429DC8}" type="presOf" srcId="{8A804FEA-C464-4714-948A-7ABE706195BD}" destId="{AB34EEC3-F5F0-4D49-B6AB-19EBF457FE21}" srcOrd="0" destOrd="0" presId="urn:microsoft.com/office/officeart/2005/8/layout/cycle4"/>
    <dgm:cxn modelId="{397EE4D1-4C9E-4CFE-805C-A509E61445AC}" type="presParOf" srcId="{AB34EEC3-F5F0-4D49-B6AB-19EBF457FE21}" destId="{68FBC464-4DA6-432B-B9CF-78BBF4E2AF9C}" srcOrd="0" destOrd="0" presId="urn:microsoft.com/office/officeart/2005/8/layout/cycle4"/>
    <dgm:cxn modelId="{5D89C393-479F-4CF9-A44B-3F7C7FB2513B}" type="presParOf" srcId="{68FBC464-4DA6-432B-B9CF-78BBF4E2AF9C}" destId="{E4AACA39-3816-4160-A3EC-4A659437AE72}" srcOrd="0" destOrd="0" presId="urn:microsoft.com/office/officeart/2005/8/layout/cycle4"/>
    <dgm:cxn modelId="{1F237A3D-EE40-4108-871D-D14B7EF65A7E}" type="presParOf" srcId="{AB34EEC3-F5F0-4D49-B6AB-19EBF457FE21}" destId="{B0534BDF-F10E-4CAD-87F7-9D0EF21C200B}" srcOrd="1" destOrd="0" presId="urn:microsoft.com/office/officeart/2005/8/layout/cycle4"/>
    <dgm:cxn modelId="{C836997A-B069-4F32-BA60-63C25AF64E2F}" type="presParOf" srcId="{B0534BDF-F10E-4CAD-87F7-9D0EF21C200B}" destId="{B764E9C1-5952-435E-ABB7-DF62989B95EB}" srcOrd="0" destOrd="0" presId="urn:microsoft.com/office/officeart/2005/8/layout/cycle4"/>
    <dgm:cxn modelId="{15B8F50E-9831-43F6-A10D-E5B149F6ED89}" type="presParOf" srcId="{B0534BDF-F10E-4CAD-87F7-9D0EF21C200B}" destId="{911BD67A-EEB9-4EE5-AAD0-415ADF60A2CD}" srcOrd="1" destOrd="0" presId="urn:microsoft.com/office/officeart/2005/8/layout/cycle4"/>
    <dgm:cxn modelId="{52D33D63-1020-4401-9DDA-2C0DE3C9E19B}" type="presParOf" srcId="{B0534BDF-F10E-4CAD-87F7-9D0EF21C200B}" destId="{E2A0BD87-9F68-46EF-B346-6A8FB02D4C9B}" srcOrd="2" destOrd="0" presId="urn:microsoft.com/office/officeart/2005/8/layout/cycle4"/>
    <dgm:cxn modelId="{FD661745-1E57-4B7D-9E44-570C9B223D6C}" type="presParOf" srcId="{B0534BDF-F10E-4CAD-87F7-9D0EF21C200B}" destId="{8C0B998E-B3AC-4868-9841-66BF4D324D4B}" srcOrd="3" destOrd="0" presId="urn:microsoft.com/office/officeart/2005/8/layout/cycle4"/>
    <dgm:cxn modelId="{159CFA88-2908-4F8B-93A1-F67C1C70AA71}" type="presParOf" srcId="{B0534BDF-F10E-4CAD-87F7-9D0EF21C200B}" destId="{B3462C92-0C74-4CA7-9388-367C76D007BE}" srcOrd="4" destOrd="0" presId="urn:microsoft.com/office/officeart/2005/8/layout/cycle4"/>
    <dgm:cxn modelId="{4F3DBE10-C3EB-4B2A-B3F4-3250F932E9D2}" type="presParOf" srcId="{AB34EEC3-F5F0-4D49-B6AB-19EBF457FE21}" destId="{656E4789-7773-43F0-90FC-F1D84E2DC9DC}" srcOrd="2" destOrd="0" presId="urn:microsoft.com/office/officeart/2005/8/layout/cycle4"/>
    <dgm:cxn modelId="{F53CE0E9-9248-4264-B2BE-6E9E9A650B05}"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9BD60E41-84C6-4CF6-8078-F82E33617EB9}" type="presOf" srcId="{6487D907-FD7D-4F83-A9CC-34529C73437E}" destId="{B764E9C1-5952-435E-ABB7-DF62989B95EB}" srcOrd="0" destOrd="0" presId="urn:microsoft.com/office/officeart/2005/8/layout/cycle4"/>
    <dgm:cxn modelId="{6D909622-6BE8-440E-834C-C8212A3F399D}" type="presOf" srcId="{8A804FEA-C464-4714-948A-7ABE706195BD}" destId="{AB34EEC3-F5F0-4D49-B6AB-19EBF457FE21}" srcOrd="0" destOrd="0" presId="urn:microsoft.com/office/officeart/2005/8/layout/cycle4"/>
    <dgm:cxn modelId="{9E1806C5-0D57-41C2-8D79-F97BACB75D90}" type="presParOf" srcId="{AB34EEC3-F5F0-4D49-B6AB-19EBF457FE21}" destId="{68FBC464-4DA6-432B-B9CF-78BBF4E2AF9C}" srcOrd="0" destOrd="0" presId="urn:microsoft.com/office/officeart/2005/8/layout/cycle4"/>
    <dgm:cxn modelId="{62D6776E-4F27-4221-8B23-7959C294887A}" type="presParOf" srcId="{68FBC464-4DA6-432B-B9CF-78BBF4E2AF9C}" destId="{E4AACA39-3816-4160-A3EC-4A659437AE72}" srcOrd="0" destOrd="0" presId="urn:microsoft.com/office/officeart/2005/8/layout/cycle4"/>
    <dgm:cxn modelId="{13931F3B-D506-4456-B64C-1B283D1F91AF}" type="presParOf" srcId="{AB34EEC3-F5F0-4D49-B6AB-19EBF457FE21}" destId="{B0534BDF-F10E-4CAD-87F7-9D0EF21C200B}" srcOrd="1" destOrd="0" presId="urn:microsoft.com/office/officeart/2005/8/layout/cycle4"/>
    <dgm:cxn modelId="{3113D944-494C-4043-8CCB-00D0BCBC30EB}" type="presParOf" srcId="{B0534BDF-F10E-4CAD-87F7-9D0EF21C200B}" destId="{B764E9C1-5952-435E-ABB7-DF62989B95EB}" srcOrd="0" destOrd="0" presId="urn:microsoft.com/office/officeart/2005/8/layout/cycle4"/>
    <dgm:cxn modelId="{12928B7E-FB7A-4DC7-A98E-23EA0DC81C4E}" type="presParOf" srcId="{B0534BDF-F10E-4CAD-87F7-9D0EF21C200B}" destId="{911BD67A-EEB9-4EE5-AAD0-415ADF60A2CD}" srcOrd="1" destOrd="0" presId="urn:microsoft.com/office/officeart/2005/8/layout/cycle4"/>
    <dgm:cxn modelId="{C9511150-C5FF-4097-BF7F-C0D61B73CFD1}" type="presParOf" srcId="{B0534BDF-F10E-4CAD-87F7-9D0EF21C200B}" destId="{E2A0BD87-9F68-46EF-B346-6A8FB02D4C9B}" srcOrd="2" destOrd="0" presId="urn:microsoft.com/office/officeart/2005/8/layout/cycle4"/>
    <dgm:cxn modelId="{994BCD40-E3BD-451B-AD48-3847D6A06307}" type="presParOf" srcId="{B0534BDF-F10E-4CAD-87F7-9D0EF21C200B}" destId="{8C0B998E-B3AC-4868-9841-66BF4D324D4B}" srcOrd="3" destOrd="0" presId="urn:microsoft.com/office/officeart/2005/8/layout/cycle4"/>
    <dgm:cxn modelId="{5B2F62D0-1BBB-45F6-8DC8-276371839498}" type="presParOf" srcId="{B0534BDF-F10E-4CAD-87F7-9D0EF21C200B}" destId="{B3462C92-0C74-4CA7-9388-367C76D007BE}" srcOrd="4" destOrd="0" presId="urn:microsoft.com/office/officeart/2005/8/layout/cycle4"/>
    <dgm:cxn modelId="{E69AA072-729E-436C-9550-D36E4BFDCBAB}" type="presParOf" srcId="{AB34EEC3-F5F0-4D49-B6AB-19EBF457FE21}" destId="{656E4789-7773-43F0-90FC-F1D84E2DC9DC}" srcOrd="2" destOrd="0" presId="urn:microsoft.com/office/officeart/2005/8/layout/cycle4"/>
    <dgm:cxn modelId="{EB47F6B3-8868-4F44-9A0D-7DE1F4F71514}"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8373BA1E-0259-4C86-9E1F-32FAD3F6A0E7}" type="presOf" srcId="{8A804FEA-C464-4714-948A-7ABE706195BD}" destId="{AB34EEC3-F5F0-4D49-B6AB-19EBF457FE21}" srcOrd="0" destOrd="0" presId="urn:microsoft.com/office/officeart/2005/8/layout/cycle4"/>
    <dgm:cxn modelId="{BDF7F377-F28B-4B0A-AFDA-5DBC6D8BF193}" type="presOf" srcId="{6487D907-FD7D-4F83-A9CC-34529C73437E}" destId="{B764E9C1-5952-435E-ABB7-DF62989B95EB}" srcOrd="0" destOrd="0" presId="urn:microsoft.com/office/officeart/2005/8/layout/cycle4"/>
    <dgm:cxn modelId="{A73363B8-9C1F-41E9-8F7F-6B92DCF14892}" type="presParOf" srcId="{AB34EEC3-F5F0-4D49-B6AB-19EBF457FE21}" destId="{68FBC464-4DA6-432B-B9CF-78BBF4E2AF9C}" srcOrd="0" destOrd="0" presId="urn:microsoft.com/office/officeart/2005/8/layout/cycle4"/>
    <dgm:cxn modelId="{6FD2B1E9-6DB8-4674-BC63-7D0C2C84108C}" type="presParOf" srcId="{68FBC464-4DA6-432B-B9CF-78BBF4E2AF9C}" destId="{E4AACA39-3816-4160-A3EC-4A659437AE72}" srcOrd="0" destOrd="0" presId="urn:microsoft.com/office/officeart/2005/8/layout/cycle4"/>
    <dgm:cxn modelId="{2F23FDDC-D31F-450E-90AA-3423DA9D44FC}" type="presParOf" srcId="{AB34EEC3-F5F0-4D49-B6AB-19EBF457FE21}" destId="{B0534BDF-F10E-4CAD-87F7-9D0EF21C200B}" srcOrd="1" destOrd="0" presId="urn:microsoft.com/office/officeart/2005/8/layout/cycle4"/>
    <dgm:cxn modelId="{275CC078-F613-4254-B0CC-995D7845D05C}" type="presParOf" srcId="{B0534BDF-F10E-4CAD-87F7-9D0EF21C200B}" destId="{B764E9C1-5952-435E-ABB7-DF62989B95EB}" srcOrd="0" destOrd="0" presId="urn:microsoft.com/office/officeart/2005/8/layout/cycle4"/>
    <dgm:cxn modelId="{2475DEFE-B9F6-4F87-8EA4-140105D3FD47}" type="presParOf" srcId="{B0534BDF-F10E-4CAD-87F7-9D0EF21C200B}" destId="{911BD67A-EEB9-4EE5-AAD0-415ADF60A2CD}" srcOrd="1" destOrd="0" presId="urn:microsoft.com/office/officeart/2005/8/layout/cycle4"/>
    <dgm:cxn modelId="{16BDA811-32B7-448D-9DB5-696A386830BF}" type="presParOf" srcId="{B0534BDF-F10E-4CAD-87F7-9D0EF21C200B}" destId="{E2A0BD87-9F68-46EF-B346-6A8FB02D4C9B}" srcOrd="2" destOrd="0" presId="urn:microsoft.com/office/officeart/2005/8/layout/cycle4"/>
    <dgm:cxn modelId="{B4BE303B-BF0E-456A-9DDB-3C0AC6D3C2BD}" type="presParOf" srcId="{B0534BDF-F10E-4CAD-87F7-9D0EF21C200B}" destId="{8C0B998E-B3AC-4868-9841-66BF4D324D4B}" srcOrd="3" destOrd="0" presId="urn:microsoft.com/office/officeart/2005/8/layout/cycle4"/>
    <dgm:cxn modelId="{C6A566CD-ABBF-408B-94CF-77C586CD3DD5}" type="presParOf" srcId="{B0534BDF-F10E-4CAD-87F7-9D0EF21C200B}" destId="{B3462C92-0C74-4CA7-9388-367C76D007BE}" srcOrd="4" destOrd="0" presId="urn:microsoft.com/office/officeart/2005/8/layout/cycle4"/>
    <dgm:cxn modelId="{F58B2837-B87D-4C16-8439-6107D4D455B0}" type="presParOf" srcId="{AB34EEC3-F5F0-4D49-B6AB-19EBF457FE21}" destId="{656E4789-7773-43F0-90FC-F1D84E2DC9DC}" srcOrd="2" destOrd="0" presId="urn:microsoft.com/office/officeart/2005/8/layout/cycle4"/>
    <dgm:cxn modelId="{29F1BFB4-F0FD-4766-B0BA-3676AB3076DD}"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F3F987B0-0651-4C32-880D-A64BB88393F7}" type="presOf" srcId="{6487D907-FD7D-4F83-A9CC-34529C73437E}" destId="{B764E9C1-5952-435E-ABB7-DF62989B95EB}" srcOrd="0" destOrd="0" presId="urn:microsoft.com/office/officeart/2005/8/layout/cycle4"/>
    <dgm:cxn modelId="{798F6ABB-6220-48EF-8E85-EEE3594E2814}" type="presOf" srcId="{8A804FEA-C464-4714-948A-7ABE706195BD}" destId="{AB34EEC3-F5F0-4D49-B6AB-19EBF457FE21}" srcOrd="0" destOrd="0" presId="urn:microsoft.com/office/officeart/2005/8/layout/cycle4"/>
    <dgm:cxn modelId="{3E98035B-6167-4CAE-93EC-662FA879BCE2}" type="presParOf" srcId="{AB34EEC3-F5F0-4D49-B6AB-19EBF457FE21}" destId="{68FBC464-4DA6-432B-B9CF-78BBF4E2AF9C}" srcOrd="0" destOrd="0" presId="urn:microsoft.com/office/officeart/2005/8/layout/cycle4"/>
    <dgm:cxn modelId="{7270A2B1-DF60-4B55-ADFC-8DB6800AC491}" type="presParOf" srcId="{68FBC464-4DA6-432B-B9CF-78BBF4E2AF9C}" destId="{E4AACA39-3816-4160-A3EC-4A659437AE72}" srcOrd="0" destOrd="0" presId="urn:microsoft.com/office/officeart/2005/8/layout/cycle4"/>
    <dgm:cxn modelId="{963CD601-0189-4755-A773-1E49E59DCD9C}" type="presParOf" srcId="{AB34EEC3-F5F0-4D49-B6AB-19EBF457FE21}" destId="{B0534BDF-F10E-4CAD-87F7-9D0EF21C200B}" srcOrd="1" destOrd="0" presId="urn:microsoft.com/office/officeart/2005/8/layout/cycle4"/>
    <dgm:cxn modelId="{0A9C796E-407D-4E03-A0C5-D9722B0DA453}" type="presParOf" srcId="{B0534BDF-F10E-4CAD-87F7-9D0EF21C200B}" destId="{B764E9C1-5952-435E-ABB7-DF62989B95EB}" srcOrd="0" destOrd="0" presId="urn:microsoft.com/office/officeart/2005/8/layout/cycle4"/>
    <dgm:cxn modelId="{CCEBE142-65B7-49F4-8AA1-1093CACA632A}" type="presParOf" srcId="{B0534BDF-F10E-4CAD-87F7-9D0EF21C200B}" destId="{911BD67A-EEB9-4EE5-AAD0-415ADF60A2CD}" srcOrd="1" destOrd="0" presId="urn:microsoft.com/office/officeart/2005/8/layout/cycle4"/>
    <dgm:cxn modelId="{0D7EC833-19CE-4DEA-8558-17FAE1D5FD54}" type="presParOf" srcId="{B0534BDF-F10E-4CAD-87F7-9D0EF21C200B}" destId="{E2A0BD87-9F68-46EF-B346-6A8FB02D4C9B}" srcOrd="2" destOrd="0" presId="urn:microsoft.com/office/officeart/2005/8/layout/cycle4"/>
    <dgm:cxn modelId="{7C1995F8-71EF-470F-A108-466135E03606}" type="presParOf" srcId="{B0534BDF-F10E-4CAD-87F7-9D0EF21C200B}" destId="{8C0B998E-B3AC-4868-9841-66BF4D324D4B}" srcOrd="3" destOrd="0" presId="urn:microsoft.com/office/officeart/2005/8/layout/cycle4"/>
    <dgm:cxn modelId="{D5721A94-7BDA-4CA3-BADF-DD5F7FCD00F0}" type="presParOf" srcId="{B0534BDF-F10E-4CAD-87F7-9D0EF21C200B}" destId="{B3462C92-0C74-4CA7-9388-367C76D007BE}" srcOrd="4" destOrd="0" presId="urn:microsoft.com/office/officeart/2005/8/layout/cycle4"/>
    <dgm:cxn modelId="{F94E18EA-2F8E-4BDB-BD40-94B2CA9EC89D}" type="presParOf" srcId="{AB34EEC3-F5F0-4D49-B6AB-19EBF457FE21}" destId="{656E4789-7773-43F0-90FC-F1D84E2DC9DC}" srcOrd="2" destOrd="0" presId="urn:microsoft.com/office/officeart/2005/8/layout/cycle4"/>
    <dgm:cxn modelId="{F5D41F4D-4B6A-4C73-84EA-674787C60A84}"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77F37DD0-2E7F-46E5-BF38-768CF973B180}" type="presOf" srcId="{6487D907-FD7D-4F83-A9CC-34529C73437E}" destId="{B764E9C1-5952-435E-ABB7-DF62989B95EB}" srcOrd="0" destOrd="0" presId="urn:microsoft.com/office/officeart/2005/8/layout/cycle4"/>
    <dgm:cxn modelId="{E0D42BFF-9D84-4EFA-B70F-9FA7647731D2}" type="presOf" srcId="{8A804FEA-C464-4714-948A-7ABE706195BD}" destId="{AB34EEC3-F5F0-4D49-B6AB-19EBF457FE21}" srcOrd="0" destOrd="0" presId="urn:microsoft.com/office/officeart/2005/8/layout/cycle4"/>
    <dgm:cxn modelId="{68FB5A96-D666-402A-BD69-005F39DE1F7C}" type="presParOf" srcId="{AB34EEC3-F5F0-4D49-B6AB-19EBF457FE21}" destId="{68FBC464-4DA6-432B-B9CF-78BBF4E2AF9C}" srcOrd="0" destOrd="0" presId="urn:microsoft.com/office/officeart/2005/8/layout/cycle4"/>
    <dgm:cxn modelId="{9C7BDDBE-341C-46A5-ADDA-D52A0B0AB5C5}" type="presParOf" srcId="{68FBC464-4DA6-432B-B9CF-78BBF4E2AF9C}" destId="{E4AACA39-3816-4160-A3EC-4A659437AE72}" srcOrd="0" destOrd="0" presId="urn:microsoft.com/office/officeart/2005/8/layout/cycle4"/>
    <dgm:cxn modelId="{AD8A457B-8127-42C9-985A-1FD2A848F2EE}" type="presParOf" srcId="{AB34EEC3-F5F0-4D49-B6AB-19EBF457FE21}" destId="{B0534BDF-F10E-4CAD-87F7-9D0EF21C200B}" srcOrd="1" destOrd="0" presId="urn:microsoft.com/office/officeart/2005/8/layout/cycle4"/>
    <dgm:cxn modelId="{CF6ADEE1-8F82-4B14-8CC5-894A02375D61}" type="presParOf" srcId="{B0534BDF-F10E-4CAD-87F7-9D0EF21C200B}" destId="{B764E9C1-5952-435E-ABB7-DF62989B95EB}" srcOrd="0" destOrd="0" presId="urn:microsoft.com/office/officeart/2005/8/layout/cycle4"/>
    <dgm:cxn modelId="{105D2488-A697-4658-98FE-D54106AAAAB0}" type="presParOf" srcId="{B0534BDF-F10E-4CAD-87F7-9D0EF21C200B}" destId="{911BD67A-EEB9-4EE5-AAD0-415ADF60A2CD}" srcOrd="1" destOrd="0" presId="urn:microsoft.com/office/officeart/2005/8/layout/cycle4"/>
    <dgm:cxn modelId="{70F168CC-90B6-41C3-9E22-2D0C5BB892E9}" type="presParOf" srcId="{B0534BDF-F10E-4CAD-87F7-9D0EF21C200B}" destId="{E2A0BD87-9F68-46EF-B346-6A8FB02D4C9B}" srcOrd="2" destOrd="0" presId="urn:microsoft.com/office/officeart/2005/8/layout/cycle4"/>
    <dgm:cxn modelId="{F80C707D-E1B9-4A4F-9362-F99E0E38FA44}" type="presParOf" srcId="{B0534BDF-F10E-4CAD-87F7-9D0EF21C200B}" destId="{8C0B998E-B3AC-4868-9841-66BF4D324D4B}" srcOrd="3" destOrd="0" presId="urn:microsoft.com/office/officeart/2005/8/layout/cycle4"/>
    <dgm:cxn modelId="{C6D17D22-2C27-41B3-A3DF-955DB808DF6E}" type="presParOf" srcId="{B0534BDF-F10E-4CAD-87F7-9D0EF21C200B}" destId="{B3462C92-0C74-4CA7-9388-367C76D007BE}" srcOrd="4" destOrd="0" presId="urn:microsoft.com/office/officeart/2005/8/layout/cycle4"/>
    <dgm:cxn modelId="{555F6E7F-5C3B-4C9C-8CE3-365432E9CDF7}" type="presParOf" srcId="{AB34EEC3-F5F0-4D49-B6AB-19EBF457FE21}" destId="{656E4789-7773-43F0-90FC-F1D84E2DC9DC}" srcOrd="2" destOrd="0" presId="urn:microsoft.com/office/officeart/2005/8/layout/cycle4"/>
    <dgm:cxn modelId="{7CD68369-4A50-49AC-AC83-F6F1EFBDEB01}"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22BF32FB-CA23-47A2-8E49-6B031D5F07D5}" type="presOf" srcId="{6487D907-FD7D-4F83-A9CC-34529C73437E}" destId="{B764E9C1-5952-435E-ABB7-DF62989B95EB}" srcOrd="0" destOrd="0" presId="urn:microsoft.com/office/officeart/2005/8/layout/cycle4"/>
    <dgm:cxn modelId="{C3D9AC0F-DEF4-4C88-9363-A7B9ADCB0678}" type="presOf" srcId="{8A804FEA-C464-4714-948A-7ABE706195BD}" destId="{AB34EEC3-F5F0-4D49-B6AB-19EBF457FE21}" srcOrd="0" destOrd="0" presId="urn:microsoft.com/office/officeart/2005/8/layout/cycle4"/>
    <dgm:cxn modelId="{B4601162-9193-4BC8-B852-1C0C6FA0D109}" type="presParOf" srcId="{AB34EEC3-F5F0-4D49-B6AB-19EBF457FE21}" destId="{68FBC464-4DA6-432B-B9CF-78BBF4E2AF9C}" srcOrd="0" destOrd="0" presId="urn:microsoft.com/office/officeart/2005/8/layout/cycle4"/>
    <dgm:cxn modelId="{3AC73985-9BE7-45CE-AB70-AF8846947176}" type="presParOf" srcId="{68FBC464-4DA6-432B-B9CF-78BBF4E2AF9C}" destId="{E4AACA39-3816-4160-A3EC-4A659437AE72}" srcOrd="0" destOrd="0" presId="urn:microsoft.com/office/officeart/2005/8/layout/cycle4"/>
    <dgm:cxn modelId="{B6272AB1-F466-4E30-9306-CD3C0E78AC7E}" type="presParOf" srcId="{AB34EEC3-F5F0-4D49-B6AB-19EBF457FE21}" destId="{B0534BDF-F10E-4CAD-87F7-9D0EF21C200B}" srcOrd="1" destOrd="0" presId="urn:microsoft.com/office/officeart/2005/8/layout/cycle4"/>
    <dgm:cxn modelId="{C9BD6EAF-141A-47A1-8FBD-A4C5572FA325}" type="presParOf" srcId="{B0534BDF-F10E-4CAD-87F7-9D0EF21C200B}" destId="{B764E9C1-5952-435E-ABB7-DF62989B95EB}" srcOrd="0" destOrd="0" presId="urn:microsoft.com/office/officeart/2005/8/layout/cycle4"/>
    <dgm:cxn modelId="{B9127543-841D-4DD5-A8A9-A74B08E53CC0}" type="presParOf" srcId="{B0534BDF-F10E-4CAD-87F7-9D0EF21C200B}" destId="{911BD67A-EEB9-4EE5-AAD0-415ADF60A2CD}" srcOrd="1" destOrd="0" presId="urn:microsoft.com/office/officeart/2005/8/layout/cycle4"/>
    <dgm:cxn modelId="{FBBB0309-C4E4-4DA4-A94B-40D91571C751}" type="presParOf" srcId="{B0534BDF-F10E-4CAD-87F7-9D0EF21C200B}" destId="{E2A0BD87-9F68-46EF-B346-6A8FB02D4C9B}" srcOrd="2" destOrd="0" presId="urn:microsoft.com/office/officeart/2005/8/layout/cycle4"/>
    <dgm:cxn modelId="{DCA12D82-8946-423C-B5E2-D985A519681E}" type="presParOf" srcId="{B0534BDF-F10E-4CAD-87F7-9D0EF21C200B}" destId="{8C0B998E-B3AC-4868-9841-66BF4D324D4B}" srcOrd="3" destOrd="0" presId="urn:microsoft.com/office/officeart/2005/8/layout/cycle4"/>
    <dgm:cxn modelId="{2F56C068-BF09-4FE4-A2A9-C563539AC96A}" type="presParOf" srcId="{B0534BDF-F10E-4CAD-87F7-9D0EF21C200B}" destId="{B3462C92-0C74-4CA7-9388-367C76D007BE}" srcOrd="4" destOrd="0" presId="urn:microsoft.com/office/officeart/2005/8/layout/cycle4"/>
    <dgm:cxn modelId="{BA1CB3A0-4F99-40E5-B38F-AC2A5C38BD32}" type="presParOf" srcId="{AB34EEC3-F5F0-4D49-B6AB-19EBF457FE21}" destId="{656E4789-7773-43F0-90FC-F1D84E2DC9DC}" srcOrd="2" destOrd="0" presId="urn:microsoft.com/office/officeart/2005/8/layout/cycle4"/>
    <dgm:cxn modelId="{253C2397-9913-4444-B6E7-6F34DB3A0B2D}"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706EBAF0-1281-4FAE-AD92-60DBCEDE939A}" type="presOf" srcId="{6487D907-FD7D-4F83-A9CC-34529C73437E}" destId="{B764E9C1-5952-435E-ABB7-DF62989B95EB}" srcOrd="0" destOrd="0" presId="urn:microsoft.com/office/officeart/2005/8/layout/cycle4"/>
    <dgm:cxn modelId="{69679754-03FF-41E7-B7A0-253EF788990B}" type="presOf" srcId="{8A804FEA-C464-4714-948A-7ABE706195BD}" destId="{AB34EEC3-F5F0-4D49-B6AB-19EBF457FE21}" srcOrd="0" destOrd="0" presId="urn:microsoft.com/office/officeart/2005/8/layout/cycle4"/>
    <dgm:cxn modelId="{AF77CA27-9EC9-4B60-8FAB-A75ECC80CA75}" type="presParOf" srcId="{AB34EEC3-F5F0-4D49-B6AB-19EBF457FE21}" destId="{68FBC464-4DA6-432B-B9CF-78BBF4E2AF9C}" srcOrd="0" destOrd="0" presId="urn:microsoft.com/office/officeart/2005/8/layout/cycle4"/>
    <dgm:cxn modelId="{5D221427-630F-4DE5-B8FC-4B7CA3D02216}" type="presParOf" srcId="{68FBC464-4DA6-432B-B9CF-78BBF4E2AF9C}" destId="{E4AACA39-3816-4160-A3EC-4A659437AE72}" srcOrd="0" destOrd="0" presId="urn:microsoft.com/office/officeart/2005/8/layout/cycle4"/>
    <dgm:cxn modelId="{E513D5D5-2706-469D-80E2-9F90D78E4D43}" type="presParOf" srcId="{AB34EEC3-F5F0-4D49-B6AB-19EBF457FE21}" destId="{B0534BDF-F10E-4CAD-87F7-9D0EF21C200B}" srcOrd="1" destOrd="0" presId="urn:microsoft.com/office/officeart/2005/8/layout/cycle4"/>
    <dgm:cxn modelId="{FD7A7781-1CBA-4002-AD1F-77F5B0F3574F}" type="presParOf" srcId="{B0534BDF-F10E-4CAD-87F7-9D0EF21C200B}" destId="{B764E9C1-5952-435E-ABB7-DF62989B95EB}" srcOrd="0" destOrd="0" presId="urn:microsoft.com/office/officeart/2005/8/layout/cycle4"/>
    <dgm:cxn modelId="{629798E5-552F-46A8-A106-AE43B280DE23}" type="presParOf" srcId="{B0534BDF-F10E-4CAD-87F7-9D0EF21C200B}" destId="{911BD67A-EEB9-4EE5-AAD0-415ADF60A2CD}" srcOrd="1" destOrd="0" presId="urn:microsoft.com/office/officeart/2005/8/layout/cycle4"/>
    <dgm:cxn modelId="{397AAD21-D189-461B-A086-F9393B07B760}" type="presParOf" srcId="{B0534BDF-F10E-4CAD-87F7-9D0EF21C200B}" destId="{E2A0BD87-9F68-46EF-B346-6A8FB02D4C9B}" srcOrd="2" destOrd="0" presId="urn:microsoft.com/office/officeart/2005/8/layout/cycle4"/>
    <dgm:cxn modelId="{CD07EDC7-E9E5-48A2-A2F0-F32924E1143B}" type="presParOf" srcId="{B0534BDF-F10E-4CAD-87F7-9D0EF21C200B}" destId="{8C0B998E-B3AC-4868-9841-66BF4D324D4B}" srcOrd="3" destOrd="0" presId="urn:microsoft.com/office/officeart/2005/8/layout/cycle4"/>
    <dgm:cxn modelId="{2CAB3D51-2818-4AA9-A221-97143DB84556}" type="presParOf" srcId="{B0534BDF-F10E-4CAD-87F7-9D0EF21C200B}" destId="{B3462C92-0C74-4CA7-9388-367C76D007BE}" srcOrd="4" destOrd="0" presId="urn:microsoft.com/office/officeart/2005/8/layout/cycle4"/>
    <dgm:cxn modelId="{10A585DE-036A-4E27-8A78-A177D998504E}" type="presParOf" srcId="{AB34EEC3-F5F0-4D49-B6AB-19EBF457FE21}" destId="{656E4789-7773-43F0-90FC-F1D84E2DC9DC}" srcOrd="2" destOrd="0" presId="urn:microsoft.com/office/officeart/2005/8/layout/cycle4"/>
    <dgm:cxn modelId="{0CCEFED3-0777-4A9D-A91C-BD9B046452B1}"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B687DD42-87D6-47D7-A5CD-0C3EB4D5DEDD}" type="presOf" srcId="{6487D907-FD7D-4F83-A9CC-34529C73437E}" destId="{B764E9C1-5952-435E-ABB7-DF62989B95EB}" srcOrd="0" destOrd="0" presId="urn:microsoft.com/office/officeart/2005/8/layout/cycle4"/>
    <dgm:cxn modelId="{332FBDF7-DF13-495E-9345-A89150771060}" type="presOf" srcId="{8A804FEA-C464-4714-948A-7ABE706195BD}" destId="{AB34EEC3-F5F0-4D49-B6AB-19EBF457FE21}" srcOrd="0" destOrd="0" presId="urn:microsoft.com/office/officeart/2005/8/layout/cycle4"/>
    <dgm:cxn modelId="{04B418B5-F3EA-41B0-8B67-C91368E53ACA}" type="presParOf" srcId="{AB34EEC3-F5F0-4D49-B6AB-19EBF457FE21}" destId="{68FBC464-4DA6-432B-B9CF-78BBF4E2AF9C}" srcOrd="0" destOrd="0" presId="urn:microsoft.com/office/officeart/2005/8/layout/cycle4"/>
    <dgm:cxn modelId="{55B5C371-FE97-4DA2-B0BC-7CD48EBD6603}" type="presParOf" srcId="{68FBC464-4DA6-432B-B9CF-78BBF4E2AF9C}" destId="{E4AACA39-3816-4160-A3EC-4A659437AE72}" srcOrd="0" destOrd="0" presId="urn:microsoft.com/office/officeart/2005/8/layout/cycle4"/>
    <dgm:cxn modelId="{98F1DABA-01C8-43A9-B59E-AD8B9C38FB48}" type="presParOf" srcId="{AB34EEC3-F5F0-4D49-B6AB-19EBF457FE21}" destId="{B0534BDF-F10E-4CAD-87F7-9D0EF21C200B}" srcOrd="1" destOrd="0" presId="urn:microsoft.com/office/officeart/2005/8/layout/cycle4"/>
    <dgm:cxn modelId="{AB4F079A-CDF5-4435-A835-F7CEB2C7207C}" type="presParOf" srcId="{B0534BDF-F10E-4CAD-87F7-9D0EF21C200B}" destId="{B764E9C1-5952-435E-ABB7-DF62989B95EB}" srcOrd="0" destOrd="0" presId="urn:microsoft.com/office/officeart/2005/8/layout/cycle4"/>
    <dgm:cxn modelId="{FEC641F8-D992-41C7-8224-56F581246330}" type="presParOf" srcId="{B0534BDF-F10E-4CAD-87F7-9D0EF21C200B}" destId="{911BD67A-EEB9-4EE5-AAD0-415ADF60A2CD}" srcOrd="1" destOrd="0" presId="urn:microsoft.com/office/officeart/2005/8/layout/cycle4"/>
    <dgm:cxn modelId="{98E90A50-22A7-4A7D-8A86-6C8D0E2FBB19}" type="presParOf" srcId="{B0534BDF-F10E-4CAD-87F7-9D0EF21C200B}" destId="{E2A0BD87-9F68-46EF-B346-6A8FB02D4C9B}" srcOrd="2" destOrd="0" presId="urn:microsoft.com/office/officeart/2005/8/layout/cycle4"/>
    <dgm:cxn modelId="{265FC530-040C-43A5-B2DE-892DE384F5FD}" type="presParOf" srcId="{B0534BDF-F10E-4CAD-87F7-9D0EF21C200B}" destId="{8C0B998E-B3AC-4868-9841-66BF4D324D4B}" srcOrd="3" destOrd="0" presId="urn:microsoft.com/office/officeart/2005/8/layout/cycle4"/>
    <dgm:cxn modelId="{E43E53E8-E849-4F76-A3BA-56F0C845B516}" type="presParOf" srcId="{B0534BDF-F10E-4CAD-87F7-9D0EF21C200B}" destId="{B3462C92-0C74-4CA7-9388-367C76D007BE}" srcOrd="4" destOrd="0" presId="urn:microsoft.com/office/officeart/2005/8/layout/cycle4"/>
    <dgm:cxn modelId="{56285811-3144-4B3E-B464-DED8B09B81D5}" type="presParOf" srcId="{AB34EEC3-F5F0-4D49-B6AB-19EBF457FE21}" destId="{656E4789-7773-43F0-90FC-F1D84E2DC9DC}" srcOrd="2" destOrd="0" presId="urn:microsoft.com/office/officeart/2005/8/layout/cycle4"/>
    <dgm:cxn modelId="{E5AD3C21-899D-4C9A-9397-C490FFAD4D79}"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1FC19682-FCE4-4A2C-969A-02327A5EF65F}" type="presOf" srcId="{6487D907-FD7D-4F83-A9CC-34529C73437E}" destId="{B764E9C1-5952-435E-ABB7-DF62989B95EB}" srcOrd="0" destOrd="0" presId="urn:microsoft.com/office/officeart/2005/8/layout/cycle4"/>
    <dgm:cxn modelId="{D2803768-44BD-456D-9251-03F2B447EC11}" type="presOf" srcId="{8A804FEA-C464-4714-948A-7ABE706195BD}" destId="{AB34EEC3-F5F0-4D49-B6AB-19EBF457FE21}" srcOrd="0" destOrd="0" presId="urn:microsoft.com/office/officeart/2005/8/layout/cycle4"/>
    <dgm:cxn modelId="{A0D4BA28-5F0C-46DF-9263-5CEDBD65668D}" type="presParOf" srcId="{AB34EEC3-F5F0-4D49-B6AB-19EBF457FE21}" destId="{68FBC464-4DA6-432B-B9CF-78BBF4E2AF9C}" srcOrd="0" destOrd="0" presId="urn:microsoft.com/office/officeart/2005/8/layout/cycle4"/>
    <dgm:cxn modelId="{CCFAAC87-80AC-4EE6-841F-9C35E67B16F8}" type="presParOf" srcId="{68FBC464-4DA6-432B-B9CF-78BBF4E2AF9C}" destId="{E4AACA39-3816-4160-A3EC-4A659437AE72}" srcOrd="0" destOrd="0" presId="urn:microsoft.com/office/officeart/2005/8/layout/cycle4"/>
    <dgm:cxn modelId="{B2BD2649-4BF6-4B1C-9A93-D4294452D072}" type="presParOf" srcId="{AB34EEC3-F5F0-4D49-B6AB-19EBF457FE21}" destId="{B0534BDF-F10E-4CAD-87F7-9D0EF21C200B}" srcOrd="1" destOrd="0" presId="urn:microsoft.com/office/officeart/2005/8/layout/cycle4"/>
    <dgm:cxn modelId="{2BE078E5-2E2D-4465-B488-E4783238A0B1}" type="presParOf" srcId="{B0534BDF-F10E-4CAD-87F7-9D0EF21C200B}" destId="{B764E9C1-5952-435E-ABB7-DF62989B95EB}" srcOrd="0" destOrd="0" presId="urn:microsoft.com/office/officeart/2005/8/layout/cycle4"/>
    <dgm:cxn modelId="{1C003E16-5815-4039-867C-90FEA0A587D8}" type="presParOf" srcId="{B0534BDF-F10E-4CAD-87F7-9D0EF21C200B}" destId="{911BD67A-EEB9-4EE5-AAD0-415ADF60A2CD}" srcOrd="1" destOrd="0" presId="urn:microsoft.com/office/officeart/2005/8/layout/cycle4"/>
    <dgm:cxn modelId="{5D15C9CD-D91D-4A3A-B50A-5294A3A09CCB}" type="presParOf" srcId="{B0534BDF-F10E-4CAD-87F7-9D0EF21C200B}" destId="{E2A0BD87-9F68-46EF-B346-6A8FB02D4C9B}" srcOrd="2" destOrd="0" presId="urn:microsoft.com/office/officeart/2005/8/layout/cycle4"/>
    <dgm:cxn modelId="{93CD1120-8B9B-4FD2-A940-74E9254AABFB}" type="presParOf" srcId="{B0534BDF-F10E-4CAD-87F7-9D0EF21C200B}" destId="{8C0B998E-B3AC-4868-9841-66BF4D324D4B}" srcOrd="3" destOrd="0" presId="urn:microsoft.com/office/officeart/2005/8/layout/cycle4"/>
    <dgm:cxn modelId="{3217A0B7-6168-4D14-9056-85269418B53E}" type="presParOf" srcId="{B0534BDF-F10E-4CAD-87F7-9D0EF21C200B}" destId="{B3462C92-0C74-4CA7-9388-367C76D007BE}" srcOrd="4" destOrd="0" presId="urn:microsoft.com/office/officeart/2005/8/layout/cycle4"/>
    <dgm:cxn modelId="{1F1B686F-6214-453A-AB8D-F63287027A6F}" type="presParOf" srcId="{AB34EEC3-F5F0-4D49-B6AB-19EBF457FE21}" destId="{656E4789-7773-43F0-90FC-F1D84E2DC9DC}" srcOrd="2" destOrd="0" presId="urn:microsoft.com/office/officeart/2005/8/layout/cycle4"/>
    <dgm:cxn modelId="{12371B73-CCA0-4377-AD30-96A05DD0CDCC}"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custLinFactNeighborX="1605" custLinFactNeighborY="-1421">
        <dgm:presLayoutVars>
          <dgm:chMax val="1"/>
          <dgm:bulletEnabled val="1"/>
        </dgm:presLayoutVars>
      </dgm:prSet>
      <dgm:spPr>
        <a:blipFill rotWithShape="0">
          <a:blip xmlns:r="http://schemas.openxmlformats.org/officeDocument/2006/relationships" r:embed="rId2"/>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dgm:pt>
    <dgm:pt modelId="{98B2F7F2-6960-47CB-B54E-D065E833C632}" type="pres">
      <dgm:prSet presAssocID="{8A804FEA-C464-4714-948A-7ABE706195BD}" presName="center2" presStyleLbl="fgShp" presStyleIdx="1" presStyleCnt="2"/>
      <dgm:spPr/>
    </dgm:pt>
  </dgm:ptLst>
  <dgm:cxnLst>
    <dgm:cxn modelId="{D958D180-8686-4C20-9272-C122EAC96910}" type="presOf" srcId="{8A804FEA-C464-4714-948A-7ABE706195BD}" destId="{AB34EEC3-F5F0-4D49-B6AB-19EBF457FE21}" srcOrd="0" destOrd="0" presId="urn:microsoft.com/office/officeart/2005/8/layout/cycle4"/>
    <dgm:cxn modelId="{72ACD2F2-B3A2-455F-B1B0-BEE8A9D7E97F}" srcId="{8A804FEA-C464-4714-948A-7ABE706195BD}" destId="{6487D907-FD7D-4F83-A9CC-34529C73437E}" srcOrd="0" destOrd="0" parTransId="{D20A3D0C-4F7B-4ED4-A985-F89DADB435BC}" sibTransId="{B9A72506-C095-46F4-898F-961BEA95492F}"/>
    <dgm:cxn modelId="{911C20FA-89C3-4514-B991-17AC2EF2CB87}" type="presOf" srcId="{6487D907-FD7D-4F83-A9CC-34529C73437E}" destId="{B764E9C1-5952-435E-ABB7-DF62989B95EB}" srcOrd="0" destOrd="0" presId="urn:microsoft.com/office/officeart/2005/8/layout/cycle4"/>
    <dgm:cxn modelId="{66E38FF8-0319-4613-A88A-47D888B7526C}" type="presParOf" srcId="{AB34EEC3-F5F0-4D49-B6AB-19EBF457FE21}" destId="{68FBC464-4DA6-432B-B9CF-78BBF4E2AF9C}" srcOrd="0" destOrd="0" presId="urn:microsoft.com/office/officeart/2005/8/layout/cycle4"/>
    <dgm:cxn modelId="{6A27C047-064D-42B1-B24A-A8D403B2D072}" type="presParOf" srcId="{68FBC464-4DA6-432B-B9CF-78BBF4E2AF9C}" destId="{E4AACA39-3816-4160-A3EC-4A659437AE72}" srcOrd="0" destOrd="0" presId="urn:microsoft.com/office/officeart/2005/8/layout/cycle4"/>
    <dgm:cxn modelId="{6DEDBADD-78FF-4693-9DE0-D439A266F111}" type="presParOf" srcId="{AB34EEC3-F5F0-4D49-B6AB-19EBF457FE21}" destId="{B0534BDF-F10E-4CAD-87F7-9D0EF21C200B}" srcOrd="1" destOrd="0" presId="urn:microsoft.com/office/officeart/2005/8/layout/cycle4"/>
    <dgm:cxn modelId="{489C88FC-334B-4AA8-9B28-D090F4D005C2}" type="presParOf" srcId="{B0534BDF-F10E-4CAD-87F7-9D0EF21C200B}" destId="{B764E9C1-5952-435E-ABB7-DF62989B95EB}" srcOrd="0" destOrd="0" presId="urn:microsoft.com/office/officeart/2005/8/layout/cycle4"/>
    <dgm:cxn modelId="{75C4E450-04E3-48F6-A2D7-0927D7E7DBA3}" type="presParOf" srcId="{B0534BDF-F10E-4CAD-87F7-9D0EF21C200B}" destId="{911BD67A-EEB9-4EE5-AAD0-415ADF60A2CD}" srcOrd="1" destOrd="0" presId="urn:microsoft.com/office/officeart/2005/8/layout/cycle4"/>
    <dgm:cxn modelId="{AA4BC297-5652-40C6-A983-FC693C05BED4}" type="presParOf" srcId="{B0534BDF-F10E-4CAD-87F7-9D0EF21C200B}" destId="{E2A0BD87-9F68-46EF-B346-6A8FB02D4C9B}" srcOrd="2" destOrd="0" presId="urn:microsoft.com/office/officeart/2005/8/layout/cycle4"/>
    <dgm:cxn modelId="{2A489E4C-9A43-40F7-836A-E92F1A8C8C98}" type="presParOf" srcId="{B0534BDF-F10E-4CAD-87F7-9D0EF21C200B}" destId="{8C0B998E-B3AC-4868-9841-66BF4D324D4B}" srcOrd="3" destOrd="0" presId="urn:microsoft.com/office/officeart/2005/8/layout/cycle4"/>
    <dgm:cxn modelId="{CB52E59E-6002-4795-B8A1-76A81C1EACB0}" type="presParOf" srcId="{B0534BDF-F10E-4CAD-87F7-9D0EF21C200B}" destId="{B3462C92-0C74-4CA7-9388-367C76D007BE}" srcOrd="4" destOrd="0" presId="urn:microsoft.com/office/officeart/2005/8/layout/cycle4"/>
    <dgm:cxn modelId="{8BA07D73-86BA-41E0-B5A8-2AB651D126BC}" type="presParOf" srcId="{AB34EEC3-F5F0-4D49-B6AB-19EBF457FE21}" destId="{656E4789-7773-43F0-90FC-F1D84E2DC9DC}" srcOrd="2" destOrd="0" presId="urn:microsoft.com/office/officeart/2005/8/layout/cycle4"/>
    <dgm:cxn modelId="{3A509EB3-29E1-4874-9C0D-267E8E7F7C17}" type="presParOf" srcId="{AB34EEC3-F5F0-4D49-B6AB-19EBF457FE21}" destId="{98B2F7F2-6960-47CB-B54E-D065E833C632}" srcOrd="3" destOrd="0" presId="urn:microsoft.com/office/officeart/2005/8/layout/cycle4"/>
  </dgm:cxnLst>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2AA9836-F443-458A-8FBF-F1E9A3A9305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84CAA2EB-2B30-45B1-91BE-674A2489EDBB}">
      <dgm:prSet phldrT="[Text]" custT="1"/>
      <dgm:spPr>
        <a:solidFill>
          <a:schemeClr val="bg2">
            <a:lumMod val="50000"/>
          </a:schemeClr>
        </a:solidFill>
      </dgm:spPr>
      <dgm:t>
        <a:bodyPr/>
        <a:lstStyle/>
        <a:p>
          <a:pPr algn="just"/>
          <a:r>
            <a:rPr lang="en-US" sz="1600" dirty="0" smtClean="0"/>
            <a:t>Nagar Panchyat</a:t>
          </a:r>
          <a:endParaRPr lang="en-IN" sz="1600" dirty="0"/>
        </a:p>
      </dgm:t>
    </dgm:pt>
    <dgm:pt modelId="{24E3BE04-C93D-464A-B7A6-844BE586376D}" type="parTrans" cxnId="{5874DAE7-7E7D-49CF-84C5-A4EA5AEA8741}">
      <dgm:prSet/>
      <dgm:spPr/>
      <dgm:t>
        <a:bodyPr/>
        <a:lstStyle/>
        <a:p>
          <a:endParaRPr lang="en-IN" sz="2000"/>
        </a:p>
      </dgm:t>
    </dgm:pt>
    <dgm:pt modelId="{AB4A1643-8B7B-4240-9D5D-43E8F42BA265}" type="sibTrans" cxnId="{5874DAE7-7E7D-49CF-84C5-A4EA5AEA8741}">
      <dgm:prSet/>
      <dgm:spPr/>
      <dgm:t>
        <a:bodyPr/>
        <a:lstStyle/>
        <a:p>
          <a:endParaRPr lang="en-IN" sz="2000"/>
        </a:p>
      </dgm:t>
    </dgm:pt>
    <dgm:pt modelId="{F2781817-AF9C-47F8-B5AE-40C4C02D2EFE}">
      <dgm:prSet phldrT="[Text]" custT="1"/>
      <dgm:spPr>
        <a:solidFill>
          <a:schemeClr val="bg2">
            <a:lumMod val="75000"/>
          </a:schemeClr>
        </a:solidFill>
      </dgm:spPr>
      <dgm:t>
        <a:bodyPr/>
        <a:lstStyle/>
        <a:p>
          <a:pPr algn="just"/>
          <a:r>
            <a:rPr lang="en-US" sz="1600" dirty="0" smtClean="0"/>
            <a:t>Municipal Council – C Class</a:t>
          </a:r>
          <a:endParaRPr lang="en-IN" sz="1600" dirty="0"/>
        </a:p>
      </dgm:t>
    </dgm:pt>
    <dgm:pt modelId="{427C0C35-3E97-4506-95F8-DF418D1C3595}" type="parTrans" cxnId="{1F413FCC-EC76-4922-810F-75B7ED3A6EEB}">
      <dgm:prSet/>
      <dgm:spPr/>
      <dgm:t>
        <a:bodyPr/>
        <a:lstStyle/>
        <a:p>
          <a:endParaRPr lang="en-IN" sz="2000"/>
        </a:p>
      </dgm:t>
    </dgm:pt>
    <dgm:pt modelId="{D15B9712-F36E-4CA4-8D7F-B5C4D0D4F9D9}" type="sibTrans" cxnId="{1F413FCC-EC76-4922-810F-75B7ED3A6EEB}">
      <dgm:prSet/>
      <dgm:spPr/>
      <dgm:t>
        <a:bodyPr/>
        <a:lstStyle/>
        <a:p>
          <a:endParaRPr lang="en-IN" sz="2000"/>
        </a:p>
      </dgm:t>
    </dgm:pt>
    <dgm:pt modelId="{A26237A3-1C1D-4F17-9DB0-C1B64D3CF582}">
      <dgm:prSet phldrT="[Text]" custT="1"/>
      <dgm:spPr>
        <a:solidFill>
          <a:schemeClr val="bg2">
            <a:lumMod val="75000"/>
          </a:schemeClr>
        </a:solidFill>
      </dgm:spPr>
      <dgm:t>
        <a:bodyPr/>
        <a:lstStyle/>
        <a:p>
          <a:pPr algn="just"/>
          <a:r>
            <a:rPr lang="en-US" sz="1200" dirty="0" smtClean="0"/>
            <a:t>Population</a:t>
          </a:r>
          <a:endParaRPr lang="en-IN" sz="1200" dirty="0"/>
        </a:p>
      </dgm:t>
    </dgm:pt>
    <dgm:pt modelId="{44F7D177-0973-457A-AC62-9DC3F0A70E78}" type="parTrans" cxnId="{985F8715-B3DD-4859-A039-F45D9A5F87FE}">
      <dgm:prSet/>
      <dgm:spPr/>
      <dgm:t>
        <a:bodyPr/>
        <a:lstStyle/>
        <a:p>
          <a:endParaRPr lang="en-IN" sz="2000"/>
        </a:p>
      </dgm:t>
    </dgm:pt>
    <dgm:pt modelId="{A6E31EA8-54C6-47F7-BA91-0C9E0FF2E108}" type="sibTrans" cxnId="{985F8715-B3DD-4859-A039-F45D9A5F87FE}">
      <dgm:prSet/>
      <dgm:spPr/>
      <dgm:t>
        <a:bodyPr/>
        <a:lstStyle/>
        <a:p>
          <a:endParaRPr lang="en-IN" sz="2000"/>
        </a:p>
      </dgm:t>
    </dgm:pt>
    <dgm:pt modelId="{56343FDF-894E-443C-B579-07E69ECAC50F}">
      <dgm:prSet phldrT="[Text]" custT="1"/>
      <dgm:spPr>
        <a:solidFill>
          <a:schemeClr val="bg2">
            <a:lumMod val="60000"/>
            <a:lumOff val="40000"/>
          </a:schemeClr>
        </a:solidFill>
      </dgm:spPr>
      <dgm:t>
        <a:bodyPr/>
        <a:lstStyle/>
        <a:p>
          <a:pPr algn="just"/>
          <a:r>
            <a:rPr lang="en-US" sz="1600" dirty="0" smtClean="0">
              <a:solidFill>
                <a:schemeClr val="tx1"/>
              </a:solidFill>
            </a:rPr>
            <a:t>Municipal Council –B Class</a:t>
          </a:r>
          <a:endParaRPr lang="en-IN" sz="1600" dirty="0">
            <a:solidFill>
              <a:schemeClr val="tx1"/>
            </a:solidFill>
          </a:endParaRPr>
        </a:p>
      </dgm:t>
    </dgm:pt>
    <dgm:pt modelId="{5CA86CD5-E508-4CAC-A3EE-11AF81FF5F50}" type="parTrans" cxnId="{7EDABFE8-D9EE-4308-A5CC-8CC4CA52F5A6}">
      <dgm:prSet/>
      <dgm:spPr/>
      <dgm:t>
        <a:bodyPr/>
        <a:lstStyle/>
        <a:p>
          <a:endParaRPr lang="en-IN" sz="2000"/>
        </a:p>
      </dgm:t>
    </dgm:pt>
    <dgm:pt modelId="{CC6756A7-DC21-4EFC-A19B-87DD832EFA62}" type="sibTrans" cxnId="{7EDABFE8-D9EE-4308-A5CC-8CC4CA52F5A6}">
      <dgm:prSet/>
      <dgm:spPr/>
      <dgm:t>
        <a:bodyPr/>
        <a:lstStyle/>
        <a:p>
          <a:endParaRPr lang="en-IN" sz="2000"/>
        </a:p>
      </dgm:t>
    </dgm:pt>
    <dgm:pt modelId="{79ABB5E6-64ED-44F7-8272-7ADF90D1F622}">
      <dgm:prSet phldrT="[Text]" custT="1"/>
      <dgm:spPr>
        <a:solidFill>
          <a:schemeClr val="bg2">
            <a:lumMod val="60000"/>
            <a:lumOff val="40000"/>
          </a:schemeClr>
        </a:solidFill>
      </dgm:spPr>
      <dgm:t>
        <a:bodyPr/>
        <a:lstStyle/>
        <a:p>
          <a:pPr algn="just"/>
          <a:r>
            <a:rPr lang="en-US" sz="1200" dirty="0" smtClean="0">
              <a:solidFill>
                <a:schemeClr val="tx1"/>
              </a:solidFill>
            </a:rPr>
            <a:t>Population</a:t>
          </a:r>
          <a:endParaRPr lang="en-IN" sz="1200" dirty="0">
            <a:solidFill>
              <a:schemeClr val="tx1"/>
            </a:solidFill>
          </a:endParaRPr>
        </a:p>
      </dgm:t>
    </dgm:pt>
    <dgm:pt modelId="{E56DC87F-F059-4935-BC8C-BC9C0F7F1B12}" type="parTrans" cxnId="{D2D8BE3F-964C-46E5-8821-91955AA316B4}">
      <dgm:prSet/>
      <dgm:spPr/>
      <dgm:t>
        <a:bodyPr/>
        <a:lstStyle/>
        <a:p>
          <a:endParaRPr lang="en-IN" sz="2000"/>
        </a:p>
      </dgm:t>
    </dgm:pt>
    <dgm:pt modelId="{C499DC71-17A4-41E5-82A6-1906C23EC081}" type="sibTrans" cxnId="{D2D8BE3F-964C-46E5-8821-91955AA316B4}">
      <dgm:prSet/>
      <dgm:spPr/>
      <dgm:t>
        <a:bodyPr/>
        <a:lstStyle/>
        <a:p>
          <a:endParaRPr lang="en-IN" sz="2000"/>
        </a:p>
      </dgm:t>
    </dgm:pt>
    <dgm:pt modelId="{3DE4F97E-2B64-4F7D-9443-068C576B0797}">
      <dgm:prSet phldrT="[Text]" custT="1"/>
      <dgm:spPr>
        <a:solidFill>
          <a:schemeClr val="bg2">
            <a:lumMod val="40000"/>
            <a:lumOff val="60000"/>
          </a:schemeClr>
        </a:solidFill>
      </dgm:spPr>
      <dgm:t>
        <a:bodyPr/>
        <a:lstStyle/>
        <a:p>
          <a:pPr algn="just"/>
          <a:r>
            <a:rPr lang="en-US" sz="1600" dirty="0" smtClean="0">
              <a:solidFill>
                <a:schemeClr val="tx1"/>
              </a:solidFill>
            </a:rPr>
            <a:t>Municipal Council-A Class</a:t>
          </a:r>
          <a:endParaRPr lang="en-IN" sz="1600" dirty="0">
            <a:solidFill>
              <a:schemeClr val="tx1"/>
            </a:solidFill>
          </a:endParaRPr>
        </a:p>
      </dgm:t>
    </dgm:pt>
    <dgm:pt modelId="{4EE245E1-8BDC-4D34-9C18-64503B6B3483}" type="parTrans" cxnId="{A3EDDF42-2288-4ED3-9E7C-94337C1F2280}">
      <dgm:prSet/>
      <dgm:spPr/>
      <dgm:t>
        <a:bodyPr/>
        <a:lstStyle/>
        <a:p>
          <a:endParaRPr lang="en-IN" sz="2000"/>
        </a:p>
      </dgm:t>
    </dgm:pt>
    <dgm:pt modelId="{10C534D9-88CB-4FF7-B44B-7B11B69FFADA}" type="sibTrans" cxnId="{A3EDDF42-2288-4ED3-9E7C-94337C1F2280}">
      <dgm:prSet/>
      <dgm:spPr/>
      <dgm:t>
        <a:bodyPr/>
        <a:lstStyle/>
        <a:p>
          <a:endParaRPr lang="en-IN" sz="2000"/>
        </a:p>
      </dgm:t>
    </dgm:pt>
    <dgm:pt modelId="{EE3DEE6D-AF2F-49C8-BC9D-E0F37E7ADB79}">
      <dgm:prSet phldrT="[Text]" custT="1"/>
      <dgm:spPr>
        <a:solidFill>
          <a:schemeClr val="bg2">
            <a:lumMod val="50000"/>
          </a:schemeClr>
        </a:solidFill>
      </dgm:spPr>
      <dgm:t>
        <a:bodyPr/>
        <a:lstStyle/>
        <a:p>
          <a:pPr algn="just"/>
          <a:r>
            <a:rPr lang="en-US" sz="1200" dirty="0" smtClean="0"/>
            <a:t>Income</a:t>
          </a:r>
          <a:endParaRPr lang="en-IN" sz="1200" dirty="0"/>
        </a:p>
      </dgm:t>
    </dgm:pt>
    <dgm:pt modelId="{F6FAB108-0345-4045-8C0F-10F228262128}" type="sibTrans" cxnId="{C5D72494-5804-4401-AC29-73F7BB6414A7}">
      <dgm:prSet/>
      <dgm:spPr/>
      <dgm:t>
        <a:bodyPr/>
        <a:lstStyle/>
        <a:p>
          <a:endParaRPr lang="en-IN" sz="2000"/>
        </a:p>
      </dgm:t>
    </dgm:pt>
    <dgm:pt modelId="{2D8EDA7F-215F-4CC2-A572-F620595CDC65}" type="parTrans" cxnId="{C5D72494-5804-4401-AC29-73F7BB6414A7}">
      <dgm:prSet/>
      <dgm:spPr/>
      <dgm:t>
        <a:bodyPr/>
        <a:lstStyle/>
        <a:p>
          <a:endParaRPr lang="en-IN" sz="2000"/>
        </a:p>
      </dgm:t>
    </dgm:pt>
    <dgm:pt modelId="{3B4A3191-1539-4F4A-B869-7E7E70F5B138}">
      <dgm:prSet phldrT="[Text]" custT="1"/>
      <dgm:spPr>
        <a:solidFill>
          <a:schemeClr val="bg2">
            <a:lumMod val="75000"/>
          </a:schemeClr>
        </a:solidFill>
      </dgm:spPr>
      <dgm:t>
        <a:bodyPr/>
        <a:lstStyle/>
        <a:p>
          <a:pPr algn="just"/>
          <a:r>
            <a:rPr lang="en-US" sz="1200" dirty="0" smtClean="0"/>
            <a:t>Income</a:t>
          </a:r>
          <a:endParaRPr lang="en-IN" sz="1200" dirty="0"/>
        </a:p>
      </dgm:t>
    </dgm:pt>
    <dgm:pt modelId="{D90631D8-C434-4328-9123-B436EB089B1F}" type="parTrans" cxnId="{CD16C145-A0CA-4A29-9C68-0D9F6110F396}">
      <dgm:prSet/>
      <dgm:spPr/>
      <dgm:t>
        <a:bodyPr/>
        <a:lstStyle/>
        <a:p>
          <a:endParaRPr lang="en-IN" sz="2000"/>
        </a:p>
      </dgm:t>
    </dgm:pt>
    <dgm:pt modelId="{BF8CC2BA-CC20-45D5-BF2A-766B513B5192}" type="sibTrans" cxnId="{CD16C145-A0CA-4A29-9C68-0D9F6110F396}">
      <dgm:prSet/>
      <dgm:spPr/>
      <dgm:t>
        <a:bodyPr/>
        <a:lstStyle/>
        <a:p>
          <a:endParaRPr lang="en-IN" sz="2000"/>
        </a:p>
      </dgm:t>
    </dgm:pt>
    <dgm:pt modelId="{CDF379A2-CD23-4916-B720-197A4ADA6441}">
      <dgm:prSet phldrT="[Text]" custT="1"/>
      <dgm:spPr>
        <a:solidFill>
          <a:schemeClr val="bg2">
            <a:lumMod val="60000"/>
            <a:lumOff val="40000"/>
          </a:schemeClr>
        </a:solidFill>
      </dgm:spPr>
      <dgm:t>
        <a:bodyPr/>
        <a:lstStyle/>
        <a:p>
          <a:pPr algn="just"/>
          <a:r>
            <a:rPr lang="en-US" sz="1200" dirty="0" smtClean="0">
              <a:solidFill>
                <a:schemeClr val="tx1"/>
              </a:solidFill>
            </a:rPr>
            <a:t>Income</a:t>
          </a:r>
          <a:endParaRPr lang="en-IN" sz="1200" dirty="0">
            <a:solidFill>
              <a:schemeClr val="tx1"/>
            </a:solidFill>
          </a:endParaRPr>
        </a:p>
      </dgm:t>
    </dgm:pt>
    <dgm:pt modelId="{7A800876-CF86-490A-9C6D-854B43501871}" type="parTrans" cxnId="{5D2A0FBD-2CFB-4268-BE78-0C89929D4DB9}">
      <dgm:prSet/>
      <dgm:spPr/>
      <dgm:t>
        <a:bodyPr/>
        <a:lstStyle/>
        <a:p>
          <a:endParaRPr lang="en-IN" sz="2000"/>
        </a:p>
      </dgm:t>
    </dgm:pt>
    <dgm:pt modelId="{AFE6714F-5819-4DDF-AAE0-1FEDA6B365B2}" type="sibTrans" cxnId="{5D2A0FBD-2CFB-4268-BE78-0C89929D4DB9}">
      <dgm:prSet/>
      <dgm:spPr/>
      <dgm:t>
        <a:bodyPr/>
        <a:lstStyle/>
        <a:p>
          <a:endParaRPr lang="en-IN" sz="2000"/>
        </a:p>
      </dgm:t>
    </dgm:pt>
    <dgm:pt modelId="{F15C72F6-426F-4E10-85CD-45FF0EF8BC5C}">
      <dgm:prSet phldrT="[Text]" custT="1"/>
      <dgm:spPr>
        <a:solidFill>
          <a:schemeClr val="bg2">
            <a:lumMod val="40000"/>
            <a:lumOff val="60000"/>
          </a:schemeClr>
        </a:solidFill>
      </dgm:spPr>
      <dgm:t>
        <a:bodyPr/>
        <a:lstStyle/>
        <a:p>
          <a:pPr algn="just"/>
          <a:r>
            <a:rPr lang="en-US" sz="1200" dirty="0" smtClean="0">
              <a:solidFill>
                <a:schemeClr val="tx1"/>
              </a:solidFill>
            </a:rPr>
            <a:t>Population</a:t>
          </a:r>
          <a:endParaRPr lang="en-IN" sz="1200" dirty="0">
            <a:solidFill>
              <a:schemeClr val="tx1"/>
            </a:solidFill>
          </a:endParaRPr>
        </a:p>
      </dgm:t>
    </dgm:pt>
    <dgm:pt modelId="{F387725B-0A6D-4BF2-A8AE-0B76DE160D95}" type="parTrans" cxnId="{E4A34937-EC28-4882-BAA1-FC8E2ADF4AC5}">
      <dgm:prSet/>
      <dgm:spPr/>
      <dgm:t>
        <a:bodyPr/>
        <a:lstStyle/>
        <a:p>
          <a:endParaRPr lang="en-IN" sz="2000"/>
        </a:p>
      </dgm:t>
    </dgm:pt>
    <dgm:pt modelId="{EE51D836-E16A-4768-A341-13D43D9F5B51}" type="sibTrans" cxnId="{E4A34937-EC28-4882-BAA1-FC8E2ADF4AC5}">
      <dgm:prSet/>
      <dgm:spPr/>
      <dgm:t>
        <a:bodyPr/>
        <a:lstStyle/>
        <a:p>
          <a:endParaRPr lang="en-IN" sz="2000"/>
        </a:p>
      </dgm:t>
    </dgm:pt>
    <dgm:pt modelId="{2C032CB1-9323-4BB1-BFFD-076E48CD2994}">
      <dgm:prSet phldrT="[Text]" custT="1"/>
      <dgm:spPr>
        <a:solidFill>
          <a:schemeClr val="bg2">
            <a:lumMod val="40000"/>
            <a:lumOff val="60000"/>
          </a:schemeClr>
        </a:solidFill>
      </dgm:spPr>
      <dgm:t>
        <a:bodyPr/>
        <a:lstStyle/>
        <a:p>
          <a:pPr algn="just"/>
          <a:r>
            <a:rPr lang="en-US" sz="1200" dirty="0" smtClean="0">
              <a:solidFill>
                <a:schemeClr val="tx1"/>
              </a:solidFill>
            </a:rPr>
            <a:t>Income</a:t>
          </a:r>
          <a:endParaRPr lang="en-IN" sz="1200" dirty="0">
            <a:solidFill>
              <a:schemeClr val="tx1"/>
            </a:solidFill>
          </a:endParaRPr>
        </a:p>
      </dgm:t>
    </dgm:pt>
    <dgm:pt modelId="{AF34F29D-A12B-4D60-804E-E65FF5F434A6}" type="parTrans" cxnId="{68DD7A31-DBEC-4605-B1A3-47BC186EC2BE}">
      <dgm:prSet/>
      <dgm:spPr/>
      <dgm:t>
        <a:bodyPr/>
        <a:lstStyle/>
        <a:p>
          <a:endParaRPr lang="en-IN" sz="2000"/>
        </a:p>
      </dgm:t>
    </dgm:pt>
    <dgm:pt modelId="{8BD4BF37-D646-4AFE-AFDE-E4321CB24351}" type="sibTrans" cxnId="{68DD7A31-DBEC-4605-B1A3-47BC186EC2BE}">
      <dgm:prSet/>
      <dgm:spPr/>
      <dgm:t>
        <a:bodyPr/>
        <a:lstStyle/>
        <a:p>
          <a:endParaRPr lang="en-IN" sz="2000"/>
        </a:p>
      </dgm:t>
    </dgm:pt>
    <dgm:pt modelId="{40EB4CCB-2405-46DD-A386-09B22C8223E7}">
      <dgm:prSet phldrT="[Text]" custT="1"/>
      <dgm:spPr>
        <a:solidFill>
          <a:schemeClr val="bg2">
            <a:lumMod val="20000"/>
            <a:lumOff val="80000"/>
          </a:schemeClr>
        </a:solidFill>
      </dgm:spPr>
      <dgm:t>
        <a:bodyPr/>
        <a:lstStyle/>
        <a:p>
          <a:pPr algn="just"/>
          <a:r>
            <a:rPr lang="en-US" sz="1600" dirty="0" smtClean="0">
              <a:solidFill>
                <a:schemeClr val="tx1"/>
              </a:solidFill>
            </a:rPr>
            <a:t>Municipal Corporation</a:t>
          </a:r>
          <a:endParaRPr lang="en-IN" sz="1600" dirty="0">
            <a:solidFill>
              <a:schemeClr val="tx1"/>
            </a:solidFill>
          </a:endParaRPr>
        </a:p>
      </dgm:t>
    </dgm:pt>
    <dgm:pt modelId="{D8D61E94-01BD-42BF-A232-BE0BF7EB8A37}" type="parTrans" cxnId="{01496422-7B83-490F-9F61-4DC6A1A8578C}">
      <dgm:prSet/>
      <dgm:spPr/>
      <dgm:t>
        <a:bodyPr/>
        <a:lstStyle/>
        <a:p>
          <a:endParaRPr lang="en-IN" sz="2000"/>
        </a:p>
      </dgm:t>
    </dgm:pt>
    <dgm:pt modelId="{9C7F6C8A-0F3F-4E5D-BCAF-B978F1E67DAE}" type="sibTrans" cxnId="{01496422-7B83-490F-9F61-4DC6A1A8578C}">
      <dgm:prSet/>
      <dgm:spPr/>
      <dgm:t>
        <a:bodyPr/>
        <a:lstStyle/>
        <a:p>
          <a:endParaRPr lang="en-IN" sz="2000"/>
        </a:p>
      </dgm:t>
    </dgm:pt>
    <dgm:pt modelId="{EB339291-4517-4D5B-A57F-A42CB6888B33}">
      <dgm:prSet phldrT="[Text]" custT="1"/>
      <dgm:spPr>
        <a:solidFill>
          <a:schemeClr val="bg2">
            <a:lumMod val="20000"/>
            <a:lumOff val="80000"/>
          </a:schemeClr>
        </a:solidFill>
      </dgm:spPr>
      <dgm:t>
        <a:bodyPr/>
        <a:lstStyle/>
        <a:p>
          <a:pPr algn="just"/>
          <a:r>
            <a:rPr lang="en-US" sz="1200" dirty="0" smtClean="0">
              <a:solidFill>
                <a:schemeClr val="tx1"/>
              </a:solidFill>
            </a:rPr>
            <a:t>Population</a:t>
          </a:r>
          <a:endParaRPr lang="en-IN" sz="1200" dirty="0">
            <a:solidFill>
              <a:schemeClr val="tx1"/>
            </a:solidFill>
          </a:endParaRPr>
        </a:p>
      </dgm:t>
    </dgm:pt>
    <dgm:pt modelId="{990E5693-A703-45BF-BD36-76C090DDAD6F}" type="parTrans" cxnId="{B2DDBF09-546A-45A3-9970-3B1B5EDC7DCA}">
      <dgm:prSet/>
      <dgm:spPr/>
      <dgm:t>
        <a:bodyPr/>
        <a:lstStyle/>
        <a:p>
          <a:endParaRPr lang="en-IN" sz="2000"/>
        </a:p>
      </dgm:t>
    </dgm:pt>
    <dgm:pt modelId="{1ABB679B-418E-405B-AAFC-8BDA3431816A}" type="sibTrans" cxnId="{B2DDBF09-546A-45A3-9970-3B1B5EDC7DCA}">
      <dgm:prSet/>
      <dgm:spPr/>
      <dgm:t>
        <a:bodyPr/>
        <a:lstStyle/>
        <a:p>
          <a:endParaRPr lang="en-IN" sz="2000"/>
        </a:p>
      </dgm:t>
    </dgm:pt>
    <dgm:pt modelId="{77440836-3FAC-4EB3-BCD4-304CBD02D525}">
      <dgm:prSet phldrT="[Text]" custT="1"/>
      <dgm:spPr>
        <a:solidFill>
          <a:schemeClr val="bg2">
            <a:lumMod val="20000"/>
            <a:lumOff val="80000"/>
          </a:schemeClr>
        </a:solidFill>
      </dgm:spPr>
      <dgm:t>
        <a:bodyPr/>
        <a:lstStyle/>
        <a:p>
          <a:pPr algn="just"/>
          <a:r>
            <a:rPr lang="en-US" sz="1200" dirty="0" smtClean="0">
              <a:solidFill>
                <a:schemeClr val="tx1"/>
              </a:solidFill>
            </a:rPr>
            <a:t>Income</a:t>
          </a:r>
          <a:endParaRPr lang="en-IN" sz="1200" dirty="0">
            <a:solidFill>
              <a:schemeClr val="tx1"/>
            </a:solidFill>
          </a:endParaRPr>
        </a:p>
      </dgm:t>
    </dgm:pt>
    <dgm:pt modelId="{1FFE8751-B6EE-4B6D-8EB1-ABC7F3CAB038}" type="parTrans" cxnId="{8EC1E3B6-F4AA-494F-953D-75B96F02A686}">
      <dgm:prSet/>
      <dgm:spPr/>
      <dgm:t>
        <a:bodyPr/>
        <a:lstStyle/>
        <a:p>
          <a:endParaRPr lang="en-IN" sz="2000"/>
        </a:p>
      </dgm:t>
    </dgm:pt>
    <dgm:pt modelId="{FFAD555F-182C-47AF-BBE7-C8EDA5C809EC}" type="sibTrans" cxnId="{8EC1E3B6-F4AA-494F-953D-75B96F02A686}">
      <dgm:prSet/>
      <dgm:spPr/>
      <dgm:t>
        <a:bodyPr/>
        <a:lstStyle/>
        <a:p>
          <a:endParaRPr lang="en-IN" sz="2000"/>
        </a:p>
      </dgm:t>
    </dgm:pt>
    <dgm:pt modelId="{915EC791-4FC1-44D6-9D48-FF079AE6F550}">
      <dgm:prSet phldrT="[Text]" custT="1"/>
      <dgm:spPr>
        <a:solidFill>
          <a:schemeClr val="bg2">
            <a:lumMod val="50000"/>
          </a:schemeClr>
        </a:solidFill>
      </dgm:spPr>
      <dgm:t>
        <a:bodyPr/>
        <a:lstStyle/>
        <a:p>
          <a:pPr algn="just"/>
          <a:r>
            <a:rPr lang="en-US" sz="1200" dirty="0" smtClean="0"/>
            <a:t>5000 -15000</a:t>
          </a:r>
          <a:endParaRPr lang="en-IN" sz="1200" dirty="0"/>
        </a:p>
      </dgm:t>
    </dgm:pt>
    <dgm:pt modelId="{C9AFA38E-7288-4E6D-8D84-45D7981EBA00}" type="parTrans" cxnId="{217990E8-CA74-4BB7-B8B3-D69EE0F359DA}">
      <dgm:prSet/>
      <dgm:spPr/>
      <dgm:t>
        <a:bodyPr/>
        <a:lstStyle/>
        <a:p>
          <a:endParaRPr lang="en-IN" sz="2000"/>
        </a:p>
      </dgm:t>
    </dgm:pt>
    <dgm:pt modelId="{4BF3A863-B6D4-4072-A414-D16728D3EA17}" type="sibTrans" cxnId="{217990E8-CA74-4BB7-B8B3-D69EE0F359DA}">
      <dgm:prSet/>
      <dgm:spPr/>
      <dgm:t>
        <a:bodyPr/>
        <a:lstStyle/>
        <a:p>
          <a:endParaRPr lang="en-IN" sz="2000"/>
        </a:p>
      </dgm:t>
    </dgm:pt>
    <dgm:pt modelId="{30814F09-927B-43CF-A093-BB07BF6C7B4C}">
      <dgm:prSet phldrT="[Text]" custT="1"/>
      <dgm:spPr>
        <a:solidFill>
          <a:schemeClr val="bg2">
            <a:lumMod val="50000"/>
          </a:schemeClr>
        </a:solidFill>
      </dgm:spPr>
      <dgm:t>
        <a:bodyPr/>
        <a:lstStyle/>
        <a:p>
          <a:pPr algn="just"/>
          <a:r>
            <a:rPr lang="en-US" sz="1200" dirty="0" smtClean="0"/>
            <a:t>Population</a:t>
          </a:r>
          <a:endParaRPr lang="en-IN" sz="1200" dirty="0"/>
        </a:p>
      </dgm:t>
    </dgm:pt>
    <dgm:pt modelId="{DACA12E0-29F1-4042-953F-ED9A6C7DCB08}" type="sibTrans" cxnId="{D34EDC6A-0209-43B6-BADB-0F213F2A3713}">
      <dgm:prSet/>
      <dgm:spPr/>
      <dgm:t>
        <a:bodyPr/>
        <a:lstStyle/>
        <a:p>
          <a:endParaRPr lang="en-IN" sz="2000"/>
        </a:p>
      </dgm:t>
    </dgm:pt>
    <dgm:pt modelId="{BA16F154-F8FB-45EB-8423-E457C35B6B29}" type="parTrans" cxnId="{D34EDC6A-0209-43B6-BADB-0F213F2A3713}">
      <dgm:prSet/>
      <dgm:spPr/>
      <dgm:t>
        <a:bodyPr/>
        <a:lstStyle/>
        <a:p>
          <a:endParaRPr lang="en-IN" sz="2000"/>
        </a:p>
      </dgm:t>
    </dgm:pt>
    <dgm:pt modelId="{A1CC3503-6CF2-4BE5-90E4-BEE7DA1B74B4}">
      <dgm:prSet phldrT="[Text]" custT="1"/>
      <dgm:spPr>
        <a:solidFill>
          <a:schemeClr val="bg2">
            <a:lumMod val="50000"/>
          </a:schemeClr>
        </a:solidFill>
      </dgm:spPr>
      <dgm:t>
        <a:bodyPr/>
        <a:lstStyle/>
        <a:p>
          <a:pPr algn="just"/>
          <a:r>
            <a:rPr lang="en-US" sz="1200" dirty="0" smtClean="0"/>
            <a:t>Up to Rs. 1 Crore</a:t>
          </a:r>
          <a:endParaRPr lang="en-IN" sz="1200" dirty="0"/>
        </a:p>
      </dgm:t>
    </dgm:pt>
    <dgm:pt modelId="{3337C179-80A6-4CBA-B788-45AF3C79C76E}" type="parTrans" cxnId="{C2411CF8-58E1-4E85-ABD1-0B5E40261E88}">
      <dgm:prSet/>
      <dgm:spPr/>
      <dgm:t>
        <a:bodyPr/>
        <a:lstStyle/>
        <a:p>
          <a:endParaRPr lang="en-IN" sz="2000"/>
        </a:p>
      </dgm:t>
    </dgm:pt>
    <dgm:pt modelId="{C8D4A207-D9BB-4C9B-8CE7-9E42E58EB67C}" type="sibTrans" cxnId="{C2411CF8-58E1-4E85-ABD1-0B5E40261E88}">
      <dgm:prSet/>
      <dgm:spPr/>
      <dgm:t>
        <a:bodyPr/>
        <a:lstStyle/>
        <a:p>
          <a:endParaRPr lang="en-IN" sz="2000"/>
        </a:p>
      </dgm:t>
    </dgm:pt>
    <dgm:pt modelId="{4E23D951-F00A-4A86-827B-453AFCEEEE4A}">
      <dgm:prSet phldrT="[Text]" custT="1"/>
      <dgm:spPr>
        <a:solidFill>
          <a:schemeClr val="bg2">
            <a:lumMod val="75000"/>
          </a:schemeClr>
        </a:solidFill>
      </dgm:spPr>
      <dgm:t>
        <a:bodyPr/>
        <a:lstStyle/>
        <a:p>
          <a:pPr algn="just"/>
          <a:r>
            <a:rPr lang="en-US" sz="1200" dirty="0" smtClean="0"/>
            <a:t>15000 - 25000</a:t>
          </a:r>
          <a:endParaRPr lang="en-IN" sz="1200" dirty="0"/>
        </a:p>
      </dgm:t>
    </dgm:pt>
    <dgm:pt modelId="{79DDFB2E-4063-43AD-8CF7-038612992C41}" type="parTrans" cxnId="{73285339-62ED-4EEE-818A-F9EB88B624A2}">
      <dgm:prSet/>
      <dgm:spPr/>
      <dgm:t>
        <a:bodyPr/>
        <a:lstStyle/>
        <a:p>
          <a:endParaRPr lang="en-IN" sz="2000"/>
        </a:p>
      </dgm:t>
    </dgm:pt>
    <dgm:pt modelId="{4C399033-5322-4F8E-99CC-BD5141ECAF35}" type="sibTrans" cxnId="{73285339-62ED-4EEE-818A-F9EB88B624A2}">
      <dgm:prSet/>
      <dgm:spPr/>
      <dgm:t>
        <a:bodyPr/>
        <a:lstStyle/>
        <a:p>
          <a:endParaRPr lang="en-IN" sz="2000"/>
        </a:p>
      </dgm:t>
    </dgm:pt>
    <dgm:pt modelId="{21CC9347-6C35-46CA-848F-840B15ACF617}">
      <dgm:prSet phldrT="[Text]" custT="1"/>
      <dgm:spPr>
        <a:solidFill>
          <a:schemeClr val="bg2">
            <a:lumMod val="75000"/>
          </a:schemeClr>
        </a:solidFill>
      </dgm:spPr>
      <dgm:t>
        <a:bodyPr/>
        <a:lstStyle/>
        <a:p>
          <a:pPr algn="just"/>
          <a:r>
            <a:rPr lang="en-US" sz="1200" dirty="0" smtClean="0"/>
            <a:t>Up to Rs. 1 Crore</a:t>
          </a:r>
          <a:endParaRPr lang="en-IN" sz="1200" dirty="0"/>
        </a:p>
      </dgm:t>
    </dgm:pt>
    <dgm:pt modelId="{EB1F6D3D-156A-49C8-A430-DE0B481BE323}" type="parTrans" cxnId="{D31161EA-A62F-4534-9244-75154AB30A39}">
      <dgm:prSet/>
      <dgm:spPr/>
      <dgm:t>
        <a:bodyPr/>
        <a:lstStyle/>
        <a:p>
          <a:endParaRPr lang="en-IN" sz="2000"/>
        </a:p>
      </dgm:t>
    </dgm:pt>
    <dgm:pt modelId="{7BC22BAE-EED5-45DC-8090-8422885CCA71}" type="sibTrans" cxnId="{D31161EA-A62F-4534-9244-75154AB30A39}">
      <dgm:prSet/>
      <dgm:spPr/>
      <dgm:t>
        <a:bodyPr/>
        <a:lstStyle/>
        <a:p>
          <a:endParaRPr lang="en-IN" sz="2000"/>
        </a:p>
      </dgm:t>
    </dgm:pt>
    <dgm:pt modelId="{F6DE42DF-D104-4E2D-AC22-8E8506AD6B89}">
      <dgm:prSet phldrT="[Text]" custT="1"/>
      <dgm:spPr>
        <a:solidFill>
          <a:schemeClr val="bg2">
            <a:lumMod val="60000"/>
            <a:lumOff val="40000"/>
          </a:schemeClr>
        </a:solidFill>
      </dgm:spPr>
      <dgm:t>
        <a:bodyPr/>
        <a:lstStyle/>
        <a:p>
          <a:pPr algn="just"/>
          <a:r>
            <a:rPr lang="en-US" sz="1200" dirty="0" smtClean="0">
              <a:solidFill>
                <a:schemeClr val="tx1"/>
              </a:solidFill>
            </a:rPr>
            <a:t>25000 - 50000</a:t>
          </a:r>
          <a:endParaRPr lang="en-IN" sz="1200" dirty="0">
            <a:solidFill>
              <a:schemeClr val="tx1"/>
            </a:solidFill>
          </a:endParaRPr>
        </a:p>
      </dgm:t>
    </dgm:pt>
    <dgm:pt modelId="{550B2EE2-7561-4C4D-97E7-02A0BE2A89B7}" type="parTrans" cxnId="{1EDE8BFA-BDAE-4C70-9022-9BFDD5FA3F74}">
      <dgm:prSet/>
      <dgm:spPr/>
      <dgm:t>
        <a:bodyPr/>
        <a:lstStyle/>
        <a:p>
          <a:endParaRPr lang="en-IN" sz="2000"/>
        </a:p>
      </dgm:t>
    </dgm:pt>
    <dgm:pt modelId="{A2BF62E6-330A-47A5-9698-682D10650DCB}" type="sibTrans" cxnId="{1EDE8BFA-BDAE-4C70-9022-9BFDD5FA3F74}">
      <dgm:prSet/>
      <dgm:spPr/>
      <dgm:t>
        <a:bodyPr/>
        <a:lstStyle/>
        <a:p>
          <a:endParaRPr lang="en-IN" sz="2000"/>
        </a:p>
      </dgm:t>
    </dgm:pt>
    <dgm:pt modelId="{11452F8F-982A-4DFE-90A2-A3F63C68503B}">
      <dgm:prSet phldrT="[Text]" custT="1"/>
      <dgm:spPr>
        <a:solidFill>
          <a:schemeClr val="bg2">
            <a:lumMod val="60000"/>
            <a:lumOff val="40000"/>
          </a:schemeClr>
        </a:solidFill>
      </dgm:spPr>
      <dgm:t>
        <a:bodyPr/>
        <a:lstStyle/>
        <a:p>
          <a:pPr algn="just"/>
          <a:r>
            <a:rPr lang="en-US" sz="1200" dirty="0" smtClean="0">
              <a:solidFill>
                <a:schemeClr val="tx1"/>
              </a:solidFill>
            </a:rPr>
            <a:t>Minimum Rs. 1 Crore</a:t>
          </a:r>
          <a:endParaRPr lang="en-IN" sz="1200" dirty="0">
            <a:solidFill>
              <a:schemeClr val="tx1"/>
            </a:solidFill>
          </a:endParaRPr>
        </a:p>
      </dgm:t>
    </dgm:pt>
    <dgm:pt modelId="{FB796DF7-F632-489D-A55B-C5A197434B7B}" type="parTrans" cxnId="{F16C57CF-F56A-412C-8CC1-51F7A667C2EE}">
      <dgm:prSet/>
      <dgm:spPr/>
      <dgm:t>
        <a:bodyPr/>
        <a:lstStyle/>
        <a:p>
          <a:endParaRPr lang="en-IN" sz="2000"/>
        </a:p>
      </dgm:t>
    </dgm:pt>
    <dgm:pt modelId="{C15E72D9-C418-4342-97C4-EFDC33A3FE9D}" type="sibTrans" cxnId="{F16C57CF-F56A-412C-8CC1-51F7A667C2EE}">
      <dgm:prSet/>
      <dgm:spPr/>
      <dgm:t>
        <a:bodyPr/>
        <a:lstStyle/>
        <a:p>
          <a:endParaRPr lang="en-IN" sz="2000"/>
        </a:p>
      </dgm:t>
    </dgm:pt>
    <dgm:pt modelId="{DE84E793-C9F7-418C-ADBD-136B17554098}">
      <dgm:prSet phldrT="[Text]" custT="1"/>
      <dgm:spPr>
        <a:solidFill>
          <a:schemeClr val="bg2">
            <a:lumMod val="40000"/>
            <a:lumOff val="60000"/>
          </a:schemeClr>
        </a:solidFill>
      </dgm:spPr>
      <dgm:t>
        <a:bodyPr/>
        <a:lstStyle/>
        <a:p>
          <a:pPr algn="just"/>
          <a:r>
            <a:rPr lang="en-US" sz="1200" dirty="0" smtClean="0">
              <a:solidFill>
                <a:schemeClr val="tx1"/>
              </a:solidFill>
            </a:rPr>
            <a:t>50,000 – 3,00,000</a:t>
          </a:r>
          <a:endParaRPr lang="en-IN" sz="1200" dirty="0">
            <a:solidFill>
              <a:schemeClr val="tx1"/>
            </a:solidFill>
          </a:endParaRPr>
        </a:p>
      </dgm:t>
    </dgm:pt>
    <dgm:pt modelId="{175B1AE0-91CE-4432-A603-00E940ED9DE1}" type="parTrans" cxnId="{D0A85E70-519F-4BBD-B712-554B3518D73B}">
      <dgm:prSet/>
      <dgm:spPr/>
      <dgm:t>
        <a:bodyPr/>
        <a:lstStyle/>
        <a:p>
          <a:endParaRPr lang="en-IN" sz="2000"/>
        </a:p>
      </dgm:t>
    </dgm:pt>
    <dgm:pt modelId="{C36E3A77-CCEC-4B90-A0C5-5562195B3513}" type="sibTrans" cxnId="{D0A85E70-519F-4BBD-B712-554B3518D73B}">
      <dgm:prSet/>
      <dgm:spPr/>
      <dgm:t>
        <a:bodyPr/>
        <a:lstStyle/>
        <a:p>
          <a:endParaRPr lang="en-IN" sz="2000"/>
        </a:p>
      </dgm:t>
    </dgm:pt>
    <dgm:pt modelId="{DF34EEE6-96BF-431A-8D3E-B6D423847C02}">
      <dgm:prSet phldrT="[Text]" custT="1"/>
      <dgm:spPr>
        <a:solidFill>
          <a:schemeClr val="bg2">
            <a:lumMod val="40000"/>
            <a:lumOff val="60000"/>
          </a:schemeClr>
        </a:solidFill>
      </dgm:spPr>
      <dgm:t>
        <a:bodyPr/>
        <a:lstStyle/>
        <a:p>
          <a:pPr algn="just"/>
          <a:r>
            <a:rPr lang="en-US" sz="1200" dirty="0" smtClean="0">
              <a:solidFill>
                <a:schemeClr val="tx1"/>
              </a:solidFill>
            </a:rPr>
            <a:t>Minimum 2 Crore</a:t>
          </a:r>
          <a:endParaRPr lang="en-IN" sz="1200" dirty="0">
            <a:solidFill>
              <a:schemeClr val="tx1"/>
            </a:solidFill>
          </a:endParaRPr>
        </a:p>
      </dgm:t>
    </dgm:pt>
    <dgm:pt modelId="{CFD5BA2A-0AA8-4291-BF3A-2A91F26AF3EF}" type="parTrans" cxnId="{4D4F52EB-518E-4CC9-8CD3-1E051889C47F}">
      <dgm:prSet/>
      <dgm:spPr/>
      <dgm:t>
        <a:bodyPr/>
        <a:lstStyle/>
        <a:p>
          <a:endParaRPr lang="en-IN" sz="2000"/>
        </a:p>
      </dgm:t>
    </dgm:pt>
    <dgm:pt modelId="{7CA4EA71-3307-416B-9F51-4F2A0B1471EB}" type="sibTrans" cxnId="{4D4F52EB-518E-4CC9-8CD3-1E051889C47F}">
      <dgm:prSet/>
      <dgm:spPr/>
      <dgm:t>
        <a:bodyPr/>
        <a:lstStyle/>
        <a:p>
          <a:endParaRPr lang="en-IN" sz="2000"/>
        </a:p>
      </dgm:t>
    </dgm:pt>
    <dgm:pt modelId="{F6540D0D-EC79-4412-B8CF-A0E358F4DF2D}">
      <dgm:prSet phldrT="[Text]" custT="1"/>
      <dgm:spPr>
        <a:solidFill>
          <a:schemeClr val="bg2">
            <a:lumMod val="20000"/>
            <a:lumOff val="80000"/>
          </a:schemeClr>
        </a:solidFill>
      </dgm:spPr>
      <dgm:t>
        <a:bodyPr/>
        <a:lstStyle/>
        <a:p>
          <a:pPr algn="just"/>
          <a:r>
            <a:rPr lang="en-US" sz="1200" dirty="0" smtClean="0">
              <a:solidFill>
                <a:schemeClr val="tx1"/>
              </a:solidFill>
            </a:rPr>
            <a:t>3 lacs &amp; above</a:t>
          </a:r>
          <a:endParaRPr lang="en-IN" sz="1200" dirty="0">
            <a:solidFill>
              <a:schemeClr val="tx1"/>
            </a:solidFill>
          </a:endParaRPr>
        </a:p>
      </dgm:t>
    </dgm:pt>
    <dgm:pt modelId="{999B1C23-8546-4A20-B0B6-A75A2DDD5ABF}" type="parTrans" cxnId="{824D43D6-7E1A-44F6-A99C-44F2DD3D4AEC}">
      <dgm:prSet/>
      <dgm:spPr/>
      <dgm:t>
        <a:bodyPr/>
        <a:lstStyle/>
        <a:p>
          <a:endParaRPr lang="en-IN" sz="2000"/>
        </a:p>
      </dgm:t>
    </dgm:pt>
    <dgm:pt modelId="{D554EBFD-0699-4A15-B4DB-D4B6D295D5D8}" type="sibTrans" cxnId="{824D43D6-7E1A-44F6-A99C-44F2DD3D4AEC}">
      <dgm:prSet/>
      <dgm:spPr/>
      <dgm:t>
        <a:bodyPr/>
        <a:lstStyle/>
        <a:p>
          <a:endParaRPr lang="en-IN" sz="2000"/>
        </a:p>
      </dgm:t>
    </dgm:pt>
    <dgm:pt modelId="{329E5A36-186C-497E-ADF8-B1F6F3E0C8D7}">
      <dgm:prSet phldrT="[Text]" custT="1"/>
      <dgm:spPr>
        <a:solidFill>
          <a:schemeClr val="bg2">
            <a:lumMod val="20000"/>
            <a:lumOff val="80000"/>
          </a:schemeClr>
        </a:solidFill>
      </dgm:spPr>
      <dgm:t>
        <a:bodyPr/>
        <a:lstStyle/>
        <a:p>
          <a:pPr algn="just"/>
          <a:r>
            <a:rPr lang="en-US" sz="1200" dirty="0" smtClean="0">
              <a:solidFill>
                <a:schemeClr val="tx1"/>
              </a:solidFill>
            </a:rPr>
            <a:t>More than Rs. 2 Crore</a:t>
          </a:r>
          <a:endParaRPr lang="en-IN" sz="1200" dirty="0">
            <a:solidFill>
              <a:schemeClr val="tx1"/>
            </a:solidFill>
          </a:endParaRPr>
        </a:p>
      </dgm:t>
    </dgm:pt>
    <dgm:pt modelId="{41DA13F5-1B5D-4BA2-8CAC-C41254FBE73A}" type="parTrans" cxnId="{3B8AB804-0AB7-4884-A3C3-701E4DCBB344}">
      <dgm:prSet/>
      <dgm:spPr/>
      <dgm:t>
        <a:bodyPr/>
        <a:lstStyle/>
        <a:p>
          <a:endParaRPr lang="en-IN" sz="2000"/>
        </a:p>
      </dgm:t>
    </dgm:pt>
    <dgm:pt modelId="{E253AE8D-AF68-412C-83AE-FB5C27A2198C}" type="sibTrans" cxnId="{3B8AB804-0AB7-4884-A3C3-701E4DCBB344}">
      <dgm:prSet/>
      <dgm:spPr/>
      <dgm:t>
        <a:bodyPr/>
        <a:lstStyle/>
        <a:p>
          <a:endParaRPr lang="en-IN" sz="2000"/>
        </a:p>
      </dgm:t>
    </dgm:pt>
    <dgm:pt modelId="{8C9FEEAE-F44C-4CBA-A6D1-7CA38AC8F6E8}">
      <dgm:prSet phldrT="[Text]" custT="1"/>
      <dgm:spPr>
        <a:solidFill>
          <a:schemeClr val="bg2">
            <a:lumMod val="50000"/>
          </a:schemeClr>
        </a:solidFill>
      </dgm:spPr>
      <dgm:t>
        <a:bodyPr/>
        <a:lstStyle/>
        <a:p>
          <a:pPr algn="just"/>
          <a:r>
            <a:rPr lang="en-US" sz="1200" dirty="0" smtClean="0"/>
            <a:t>Total -38</a:t>
          </a:r>
          <a:endParaRPr lang="en-IN" sz="1200" dirty="0"/>
        </a:p>
      </dgm:t>
    </dgm:pt>
    <dgm:pt modelId="{C2F2B23B-9B54-466D-BF30-5DD0E0715D40}" type="parTrans" cxnId="{33785179-9C62-4713-8571-89D44903D62F}">
      <dgm:prSet/>
      <dgm:spPr/>
      <dgm:t>
        <a:bodyPr/>
        <a:lstStyle/>
        <a:p>
          <a:endParaRPr lang="en-IN" sz="2000"/>
        </a:p>
      </dgm:t>
    </dgm:pt>
    <dgm:pt modelId="{4764ED9B-3638-49AA-B281-3809E822A6F9}" type="sibTrans" cxnId="{33785179-9C62-4713-8571-89D44903D62F}">
      <dgm:prSet/>
      <dgm:spPr/>
      <dgm:t>
        <a:bodyPr/>
        <a:lstStyle/>
        <a:p>
          <a:endParaRPr lang="en-IN" sz="2000"/>
        </a:p>
      </dgm:t>
    </dgm:pt>
    <dgm:pt modelId="{4330E38F-7C9A-4E73-A2C7-35EB5137B22E}">
      <dgm:prSet phldrT="[Text]" custT="1"/>
      <dgm:spPr>
        <a:solidFill>
          <a:schemeClr val="bg2">
            <a:lumMod val="75000"/>
          </a:schemeClr>
        </a:solidFill>
      </dgm:spPr>
      <dgm:t>
        <a:bodyPr/>
        <a:lstStyle/>
        <a:p>
          <a:pPr algn="just"/>
          <a:r>
            <a:rPr lang="en-US" sz="1200" dirty="0" smtClean="0"/>
            <a:t>Total - 28</a:t>
          </a:r>
          <a:endParaRPr lang="en-IN" sz="1200" dirty="0"/>
        </a:p>
      </dgm:t>
    </dgm:pt>
    <dgm:pt modelId="{AFA1FA6A-3E1C-4C3A-84B5-7FF729187F85}" type="parTrans" cxnId="{D1694D84-259D-4B93-BC0C-2571F3D1BEC6}">
      <dgm:prSet/>
      <dgm:spPr/>
      <dgm:t>
        <a:bodyPr/>
        <a:lstStyle/>
        <a:p>
          <a:endParaRPr lang="en-IN" sz="2000"/>
        </a:p>
      </dgm:t>
    </dgm:pt>
    <dgm:pt modelId="{981ED0F8-B41F-4D95-98BA-296E796CC192}" type="sibTrans" cxnId="{D1694D84-259D-4B93-BC0C-2571F3D1BEC6}">
      <dgm:prSet/>
      <dgm:spPr/>
      <dgm:t>
        <a:bodyPr/>
        <a:lstStyle/>
        <a:p>
          <a:endParaRPr lang="en-IN" sz="2000"/>
        </a:p>
      </dgm:t>
    </dgm:pt>
    <dgm:pt modelId="{9661BAFC-3A49-415E-9598-3D4C046B9333}">
      <dgm:prSet phldrT="[Text]" custT="1"/>
      <dgm:spPr>
        <a:solidFill>
          <a:schemeClr val="bg2">
            <a:lumMod val="60000"/>
            <a:lumOff val="40000"/>
          </a:schemeClr>
        </a:solidFill>
      </dgm:spPr>
      <dgm:t>
        <a:bodyPr/>
        <a:lstStyle/>
        <a:p>
          <a:pPr algn="just"/>
          <a:r>
            <a:rPr lang="en-US" sz="1200" dirty="0" smtClean="0">
              <a:solidFill>
                <a:schemeClr val="tx1"/>
              </a:solidFill>
            </a:rPr>
            <a:t>Total - 43</a:t>
          </a:r>
          <a:endParaRPr lang="en-IN" sz="1200" dirty="0">
            <a:solidFill>
              <a:schemeClr val="tx1"/>
            </a:solidFill>
          </a:endParaRPr>
        </a:p>
      </dgm:t>
    </dgm:pt>
    <dgm:pt modelId="{FBBDCB30-652F-49B1-A4AA-DB21C6064F59}" type="parTrans" cxnId="{EFE510A4-7D30-4E05-BD47-AC51DCD8E144}">
      <dgm:prSet/>
      <dgm:spPr/>
      <dgm:t>
        <a:bodyPr/>
        <a:lstStyle/>
        <a:p>
          <a:endParaRPr lang="en-IN" sz="2000"/>
        </a:p>
      </dgm:t>
    </dgm:pt>
    <dgm:pt modelId="{C9967245-8391-428B-8C26-8A1B33C91799}" type="sibTrans" cxnId="{EFE510A4-7D30-4E05-BD47-AC51DCD8E144}">
      <dgm:prSet/>
      <dgm:spPr/>
      <dgm:t>
        <a:bodyPr/>
        <a:lstStyle/>
        <a:p>
          <a:endParaRPr lang="en-IN" sz="2000"/>
        </a:p>
      </dgm:t>
    </dgm:pt>
    <dgm:pt modelId="{7D0330A7-B962-45EB-BB5A-45C2062C7485}">
      <dgm:prSet phldrT="[Text]" custT="1"/>
      <dgm:spPr>
        <a:solidFill>
          <a:schemeClr val="bg2">
            <a:lumMod val="40000"/>
            <a:lumOff val="60000"/>
          </a:schemeClr>
        </a:solidFill>
      </dgm:spPr>
      <dgm:t>
        <a:bodyPr/>
        <a:lstStyle/>
        <a:p>
          <a:pPr algn="just"/>
          <a:r>
            <a:rPr lang="en-US" sz="1200" dirty="0" smtClean="0">
              <a:solidFill>
                <a:schemeClr val="tx1"/>
              </a:solidFill>
            </a:rPr>
            <a:t>Total - 23</a:t>
          </a:r>
          <a:endParaRPr lang="en-IN" sz="1200" dirty="0">
            <a:solidFill>
              <a:schemeClr val="tx1"/>
            </a:solidFill>
          </a:endParaRPr>
        </a:p>
      </dgm:t>
    </dgm:pt>
    <dgm:pt modelId="{AF8F411A-6090-404A-831C-7D060B7AE96E}" type="parTrans" cxnId="{3DCC7FB6-9C99-4C37-BFC3-2510932BBA30}">
      <dgm:prSet/>
      <dgm:spPr/>
      <dgm:t>
        <a:bodyPr/>
        <a:lstStyle/>
        <a:p>
          <a:endParaRPr lang="en-IN" sz="2000"/>
        </a:p>
      </dgm:t>
    </dgm:pt>
    <dgm:pt modelId="{4132AB02-9987-4049-8EB8-CA2F42BF5210}" type="sibTrans" cxnId="{3DCC7FB6-9C99-4C37-BFC3-2510932BBA30}">
      <dgm:prSet/>
      <dgm:spPr/>
      <dgm:t>
        <a:bodyPr/>
        <a:lstStyle/>
        <a:p>
          <a:endParaRPr lang="en-IN" sz="2000"/>
        </a:p>
      </dgm:t>
    </dgm:pt>
    <dgm:pt modelId="{9F323071-DB10-4741-B89E-FFF124F0BF5F}">
      <dgm:prSet phldrT="[Text]" custT="1"/>
      <dgm:spPr>
        <a:solidFill>
          <a:schemeClr val="bg2">
            <a:lumMod val="20000"/>
            <a:lumOff val="80000"/>
          </a:schemeClr>
        </a:solidFill>
      </dgm:spPr>
      <dgm:t>
        <a:bodyPr/>
        <a:lstStyle/>
        <a:p>
          <a:pPr algn="just"/>
          <a:r>
            <a:rPr lang="en-US" sz="1200" dirty="0" smtClean="0">
              <a:solidFill>
                <a:schemeClr val="tx1"/>
              </a:solidFill>
            </a:rPr>
            <a:t>Total – 9</a:t>
          </a:r>
          <a:endParaRPr lang="en-IN" sz="1200" dirty="0">
            <a:solidFill>
              <a:schemeClr val="tx1"/>
            </a:solidFill>
          </a:endParaRPr>
        </a:p>
      </dgm:t>
    </dgm:pt>
    <dgm:pt modelId="{1F2C320E-4E1D-4E5B-BF23-A746841470F8}" type="parTrans" cxnId="{DEFAEF6D-255C-4075-894C-9E4C3F55DD52}">
      <dgm:prSet/>
      <dgm:spPr/>
      <dgm:t>
        <a:bodyPr/>
        <a:lstStyle/>
        <a:p>
          <a:endParaRPr lang="en-IN" sz="2000"/>
        </a:p>
      </dgm:t>
    </dgm:pt>
    <dgm:pt modelId="{56B48AC1-BF84-4A72-880E-2D94EC50D274}" type="sibTrans" cxnId="{DEFAEF6D-255C-4075-894C-9E4C3F55DD52}">
      <dgm:prSet/>
      <dgm:spPr/>
      <dgm:t>
        <a:bodyPr/>
        <a:lstStyle/>
        <a:p>
          <a:endParaRPr lang="en-IN" sz="2000"/>
        </a:p>
      </dgm:t>
    </dgm:pt>
    <dgm:pt modelId="{D687B2CC-C70B-431D-90E9-DE413CC73769}">
      <dgm:prSet phldrT="[Text]" custT="1"/>
      <dgm:spPr>
        <a:solidFill>
          <a:schemeClr val="bg2">
            <a:lumMod val="50000"/>
          </a:schemeClr>
        </a:solidFill>
      </dgm:spPr>
      <dgm:t>
        <a:bodyPr/>
        <a:lstStyle/>
        <a:p>
          <a:pPr algn="just"/>
          <a:r>
            <a:rPr lang="en-US" sz="1600" dirty="0" smtClean="0"/>
            <a:t>Town Improve-</a:t>
          </a:r>
          <a:r>
            <a:rPr lang="en-US" sz="1600" dirty="0" err="1" smtClean="0"/>
            <a:t>ment</a:t>
          </a:r>
          <a:r>
            <a:rPr lang="en-US" sz="1600" dirty="0" smtClean="0"/>
            <a:t> Trusts</a:t>
          </a:r>
          <a:endParaRPr lang="en-IN" sz="1600" dirty="0"/>
        </a:p>
      </dgm:t>
    </dgm:pt>
    <dgm:pt modelId="{C8CEA698-D56C-41C3-A7C4-65C454E9D722}" type="parTrans" cxnId="{26DFB309-400F-4FF4-B6B7-2D0C0DFFFEC4}">
      <dgm:prSet/>
      <dgm:spPr/>
      <dgm:t>
        <a:bodyPr/>
        <a:lstStyle/>
        <a:p>
          <a:endParaRPr lang="en-IN" sz="2000"/>
        </a:p>
      </dgm:t>
    </dgm:pt>
    <dgm:pt modelId="{A1F27BCF-8FCD-424E-968A-2B944CFB0C72}" type="sibTrans" cxnId="{26DFB309-400F-4FF4-B6B7-2D0C0DFFFEC4}">
      <dgm:prSet/>
      <dgm:spPr/>
      <dgm:t>
        <a:bodyPr/>
        <a:lstStyle/>
        <a:p>
          <a:endParaRPr lang="en-IN" sz="2000"/>
        </a:p>
      </dgm:t>
    </dgm:pt>
    <dgm:pt modelId="{5486CC6F-DAAF-4CAA-87A8-2137DFBEDE09}">
      <dgm:prSet phldrT="[Text]" custT="1"/>
      <dgm:spPr>
        <a:solidFill>
          <a:schemeClr val="bg2">
            <a:lumMod val="50000"/>
          </a:schemeClr>
        </a:solidFill>
      </dgm:spPr>
      <dgm:t>
        <a:bodyPr/>
        <a:lstStyle/>
        <a:p>
          <a:pPr algn="just"/>
          <a:r>
            <a:rPr lang="en-US" sz="1200" dirty="0" smtClean="0"/>
            <a:t>Total: 28</a:t>
          </a:r>
          <a:endParaRPr lang="en-IN" sz="1200" dirty="0"/>
        </a:p>
      </dgm:t>
    </dgm:pt>
    <dgm:pt modelId="{C671042A-C363-4360-8C5B-BC58E7E01068}" type="parTrans" cxnId="{48518F1B-AD2E-4320-B5B6-8D568022B14E}">
      <dgm:prSet/>
      <dgm:spPr/>
      <dgm:t>
        <a:bodyPr/>
        <a:lstStyle/>
        <a:p>
          <a:endParaRPr lang="en-IN" sz="2000"/>
        </a:p>
      </dgm:t>
    </dgm:pt>
    <dgm:pt modelId="{795F86AB-B8AB-4DE9-B953-B1CA4A8D7643}" type="sibTrans" cxnId="{48518F1B-AD2E-4320-B5B6-8D568022B14E}">
      <dgm:prSet/>
      <dgm:spPr/>
      <dgm:t>
        <a:bodyPr/>
        <a:lstStyle/>
        <a:p>
          <a:endParaRPr lang="en-IN" sz="2000"/>
        </a:p>
      </dgm:t>
    </dgm:pt>
    <dgm:pt modelId="{A32E3AE5-31E4-4CC4-9DC2-1A3393AD5AAF}" type="pres">
      <dgm:prSet presAssocID="{22AA9836-F443-458A-8FBF-F1E9A3A9305B}" presName="Name0" presStyleCnt="0">
        <dgm:presLayoutVars>
          <dgm:dir/>
          <dgm:resizeHandles val="exact"/>
        </dgm:presLayoutVars>
      </dgm:prSet>
      <dgm:spPr/>
      <dgm:t>
        <a:bodyPr/>
        <a:lstStyle/>
        <a:p>
          <a:endParaRPr lang="en-IN"/>
        </a:p>
      </dgm:t>
    </dgm:pt>
    <dgm:pt modelId="{6B0D4A5A-3275-468E-A584-AAF5725BA95F}" type="pres">
      <dgm:prSet presAssocID="{D687B2CC-C70B-431D-90E9-DE413CC73769}" presName="node" presStyleLbl="node1" presStyleIdx="0" presStyleCnt="6" custLinFactX="171" custLinFactNeighborX="100000">
        <dgm:presLayoutVars>
          <dgm:bulletEnabled val="1"/>
        </dgm:presLayoutVars>
      </dgm:prSet>
      <dgm:spPr/>
      <dgm:t>
        <a:bodyPr/>
        <a:lstStyle/>
        <a:p>
          <a:endParaRPr lang="en-IN"/>
        </a:p>
      </dgm:t>
    </dgm:pt>
    <dgm:pt modelId="{6830BB58-4C43-4055-B02C-659016872376}" type="pres">
      <dgm:prSet presAssocID="{A1F27BCF-8FCD-424E-968A-2B944CFB0C72}" presName="sibTrans" presStyleCnt="0"/>
      <dgm:spPr/>
    </dgm:pt>
    <dgm:pt modelId="{C38DD2A0-FA55-445A-B5C3-273336E0D798}" type="pres">
      <dgm:prSet presAssocID="{84CAA2EB-2B30-45B1-91BE-674A2489EDBB}" presName="node" presStyleLbl="node1" presStyleIdx="1" presStyleCnt="6">
        <dgm:presLayoutVars>
          <dgm:bulletEnabled val="1"/>
        </dgm:presLayoutVars>
      </dgm:prSet>
      <dgm:spPr/>
      <dgm:t>
        <a:bodyPr/>
        <a:lstStyle/>
        <a:p>
          <a:endParaRPr lang="en-IN"/>
        </a:p>
      </dgm:t>
    </dgm:pt>
    <dgm:pt modelId="{A0DD79CD-F043-4368-B8E3-D55534D259A3}" type="pres">
      <dgm:prSet presAssocID="{AB4A1643-8B7B-4240-9D5D-43E8F42BA265}" presName="sibTrans" presStyleCnt="0"/>
      <dgm:spPr/>
    </dgm:pt>
    <dgm:pt modelId="{574C805C-DCE8-40F4-9D29-1445B3CE3AD1}" type="pres">
      <dgm:prSet presAssocID="{F2781817-AF9C-47F8-B5AE-40C4C02D2EFE}" presName="node" presStyleLbl="node1" presStyleIdx="2" presStyleCnt="6" custLinFactNeighborX="-78571">
        <dgm:presLayoutVars>
          <dgm:bulletEnabled val="1"/>
        </dgm:presLayoutVars>
      </dgm:prSet>
      <dgm:spPr/>
      <dgm:t>
        <a:bodyPr/>
        <a:lstStyle/>
        <a:p>
          <a:endParaRPr lang="en-IN"/>
        </a:p>
      </dgm:t>
    </dgm:pt>
    <dgm:pt modelId="{55EBC9C8-36E0-4DAB-B796-2581109793B7}" type="pres">
      <dgm:prSet presAssocID="{D15B9712-F36E-4CA4-8D7F-B5C4D0D4F9D9}" presName="sibTrans" presStyleCnt="0"/>
      <dgm:spPr/>
    </dgm:pt>
    <dgm:pt modelId="{3FFECD5F-6C00-4E1E-AE5A-DEFEF4945A77}" type="pres">
      <dgm:prSet presAssocID="{56343FDF-894E-443C-B579-07E69ECAC50F}" presName="node" presStyleLbl="node1" presStyleIdx="3" presStyleCnt="6" custLinFactX="-3595" custLinFactNeighborX="-100000">
        <dgm:presLayoutVars>
          <dgm:bulletEnabled val="1"/>
        </dgm:presLayoutVars>
      </dgm:prSet>
      <dgm:spPr/>
      <dgm:t>
        <a:bodyPr/>
        <a:lstStyle/>
        <a:p>
          <a:endParaRPr lang="en-IN"/>
        </a:p>
      </dgm:t>
    </dgm:pt>
    <dgm:pt modelId="{5BE5EBED-76DA-4934-A4F8-0A87891E004B}" type="pres">
      <dgm:prSet presAssocID="{CC6756A7-DC21-4EFC-A19B-87DD832EFA62}" presName="sibTrans" presStyleCnt="0"/>
      <dgm:spPr/>
    </dgm:pt>
    <dgm:pt modelId="{90F654ED-B7EF-483C-A51B-9982A8CE09C5}" type="pres">
      <dgm:prSet presAssocID="{3DE4F97E-2B64-4F7D-9443-068C576B0797}" presName="node" presStyleLbl="node1" presStyleIdx="4" presStyleCnt="6" custLinFactX="-8797" custLinFactNeighborX="-100000">
        <dgm:presLayoutVars>
          <dgm:bulletEnabled val="1"/>
        </dgm:presLayoutVars>
      </dgm:prSet>
      <dgm:spPr/>
      <dgm:t>
        <a:bodyPr/>
        <a:lstStyle/>
        <a:p>
          <a:endParaRPr lang="en-IN"/>
        </a:p>
      </dgm:t>
    </dgm:pt>
    <dgm:pt modelId="{71A7AA89-CF24-4383-B144-2E9F3D6425DE}" type="pres">
      <dgm:prSet presAssocID="{10C534D9-88CB-4FF7-B44B-7B11B69FFADA}" presName="sibTrans" presStyleCnt="0"/>
      <dgm:spPr/>
    </dgm:pt>
    <dgm:pt modelId="{3105BA11-0EB5-44E0-A3F1-13F6DBBD622A}" type="pres">
      <dgm:prSet presAssocID="{40EB4CCB-2405-46DD-A386-09B22C8223E7}" presName="node" presStyleLbl="node1" presStyleIdx="5" presStyleCnt="6" custLinFactX="-13998" custLinFactNeighborX="-100000">
        <dgm:presLayoutVars>
          <dgm:bulletEnabled val="1"/>
        </dgm:presLayoutVars>
      </dgm:prSet>
      <dgm:spPr/>
      <dgm:t>
        <a:bodyPr/>
        <a:lstStyle/>
        <a:p>
          <a:endParaRPr lang="en-IN"/>
        </a:p>
      </dgm:t>
    </dgm:pt>
  </dgm:ptLst>
  <dgm:cxnLst>
    <dgm:cxn modelId="{EFE510A4-7D30-4E05-BD47-AC51DCD8E144}" srcId="{56343FDF-894E-443C-B579-07E69ECAC50F}" destId="{9661BAFC-3A49-415E-9598-3D4C046B9333}" srcOrd="2" destOrd="0" parTransId="{FBBDCB30-652F-49B1-A4AA-DB21C6064F59}" sibTransId="{C9967245-8391-428B-8C26-8A1B33C91799}"/>
    <dgm:cxn modelId="{DA5294B9-1844-43B7-AA7B-62D56D12D3F4}" type="presOf" srcId="{3DE4F97E-2B64-4F7D-9443-068C576B0797}" destId="{90F654ED-B7EF-483C-A51B-9982A8CE09C5}" srcOrd="0" destOrd="0" presId="urn:microsoft.com/office/officeart/2005/8/layout/hList6"/>
    <dgm:cxn modelId="{4E8F787A-92D6-4F2F-8BBE-B822F3465413}" type="presOf" srcId="{EB339291-4517-4D5B-A57F-A42CB6888B33}" destId="{3105BA11-0EB5-44E0-A3F1-13F6DBBD622A}" srcOrd="0" destOrd="1" presId="urn:microsoft.com/office/officeart/2005/8/layout/hList6"/>
    <dgm:cxn modelId="{4D4F52EB-518E-4CC9-8CD3-1E051889C47F}" srcId="{2C032CB1-9323-4BB1-BFFD-076E48CD2994}" destId="{DF34EEE6-96BF-431A-8D3E-B6D423847C02}" srcOrd="0" destOrd="0" parTransId="{CFD5BA2A-0AA8-4291-BF3A-2A91F26AF3EF}" sibTransId="{7CA4EA71-3307-416B-9F51-4F2A0B1471EB}"/>
    <dgm:cxn modelId="{636490ED-2667-4ADB-B954-9E3E40BCBA73}" type="presOf" srcId="{9661BAFC-3A49-415E-9598-3D4C046B9333}" destId="{3FFECD5F-6C00-4E1E-AE5A-DEFEF4945A77}" srcOrd="0" destOrd="5" presId="urn:microsoft.com/office/officeart/2005/8/layout/hList6"/>
    <dgm:cxn modelId="{DEEB5557-55A0-4E6C-B784-72BA6C5400C5}" type="presOf" srcId="{3B4A3191-1539-4F4A-B869-7E7E70F5B138}" destId="{574C805C-DCE8-40F4-9D29-1445B3CE3AD1}" srcOrd="0" destOrd="3" presId="urn:microsoft.com/office/officeart/2005/8/layout/hList6"/>
    <dgm:cxn modelId="{C5D72494-5804-4401-AC29-73F7BB6414A7}" srcId="{84CAA2EB-2B30-45B1-91BE-674A2489EDBB}" destId="{EE3DEE6D-AF2F-49C8-BC9D-E0F37E7ADB79}" srcOrd="1" destOrd="0" parTransId="{2D8EDA7F-215F-4CC2-A572-F620595CDC65}" sibTransId="{F6FAB108-0345-4045-8C0F-10F228262128}"/>
    <dgm:cxn modelId="{73285339-62ED-4EEE-818A-F9EB88B624A2}" srcId="{A26237A3-1C1D-4F17-9DB0-C1B64D3CF582}" destId="{4E23D951-F00A-4A86-827B-453AFCEEEE4A}" srcOrd="0" destOrd="0" parTransId="{79DDFB2E-4063-43AD-8CF7-038612992C41}" sibTransId="{4C399033-5322-4F8E-99CC-BD5141ECAF35}"/>
    <dgm:cxn modelId="{4737807B-D5E4-4CAB-8360-29C902F68410}" type="presOf" srcId="{21CC9347-6C35-46CA-848F-840B15ACF617}" destId="{574C805C-DCE8-40F4-9D29-1445B3CE3AD1}" srcOrd="0" destOrd="4" presId="urn:microsoft.com/office/officeart/2005/8/layout/hList6"/>
    <dgm:cxn modelId="{04A1C89D-9EDD-4959-B647-FFE46F8F38F3}" type="presOf" srcId="{A26237A3-1C1D-4F17-9DB0-C1B64D3CF582}" destId="{574C805C-DCE8-40F4-9D29-1445B3CE3AD1}" srcOrd="0" destOrd="1" presId="urn:microsoft.com/office/officeart/2005/8/layout/hList6"/>
    <dgm:cxn modelId="{48518F1B-AD2E-4320-B5B6-8D568022B14E}" srcId="{D687B2CC-C70B-431D-90E9-DE413CC73769}" destId="{5486CC6F-DAAF-4CAA-87A8-2137DFBEDE09}" srcOrd="0" destOrd="0" parTransId="{C671042A-C363-4360-8C5B-BC58E7E01068}" sibTransId="{795F86AB-B8AB-4DE9-B953-B1CA4A8D7643}"/>
    <dgm:cxn modelId="{F55D7EB3-9464-4B66-9596-9FFFBAE636F8}" type="presOf" srcId="{30814F09-927B-43CF-A093-BB07BF6C7B4C}" destId="{C38DD2A0-FA55-445A-B5C3-273336E0D798}" srcOrd="0" destOrd="1" presId="urn:microsoft.com/office/officeart/2005/8/layout/hList6"/>
    <dgm:cxn modelId="{B8B51F14-CDC2-4505-8F01-F7637364B919}" type="presOf" srcId="{11452F8F-982A-4DFE-90A2-A3F63C68503B}" destId="{3FFECD5F-6C00-4E1E-AE5A-DEFEF4945A77}" srcOrd="0" destOrd="4" presId="urn:microsoft.com/office/officeart/2005/8/layout/hList6"/>
    <dgm:cxn modelId="{F327DACF-E988-4136-BC67-C1060BBAF10C}" type="presOf" srcId="{7D0330A7-B962-45EB-BB5A-45C2062C7485}" destId="{90F654ED-B7EF-483C-A51B-9982A8CE09C5}" srcOrd="0" destOrd="5" presId="urn:microsoft.com/office/officeart/2005/8/layout/hList6"/>
    <dgm:cxn modelId="{461AF0A4-8CB7-49D8-A036-A0FD79A5F569}" type="presOf" srcId="{5486CC6F-DAAF-4CAA-87A8-2137DFBEDE09}" destId="{6B0D4A5A-3275-468E-A584-AAF5725BA95F}" srcOrd="0" destOrd="1" presId="urn:microsoft.com/office/officeart/2005/8/layout/hList6"/>
    <dgm:cxn modelId="{194202CB-E8E4-49E9-991C-EBE3DB080011}" type="presOf" srcId="{22AA9836-F443-458A-8FBF-F1E9A3A9305B}" destId="{A32E3AE5-31E4-4CC4-9DC2-1A3393AD5AAF}" srcOrd="0" destOrd="0" presId="urn:microsoft.com/office/officeart/2005/8/layout/hList6"/>
    <dgm:cxn modelId="{3DCC7FB6-9C99-4C37-BFC3-2510932BBA30}" srcId="{3DE4F97E-2B64-4F7D-9443-068C576B0797}" destId="{7D0330A7-B962-45EB-BB5A-45C2062C7485}" srcOrd="2" destOrd="0" parTransId="{AF8F411A-6090-404A-831C-7D060B7AE96E}" sibTransId="{4132AB02-9987-4049-8EB8-CA2F42BF5210}"/>
    <dgm:cxn modelId="{35165F16-F9C9-4651-9A0A-3DFE0EFD16D9}" type="presOf" srcId="{84CAA2EB-2B30-45B1-91BE-674A2489EDBB}" destId="{C38DD2A0-FA55-445A-B5C3-273336E0D798}" srcOrd="0" destOrd="0" presId="urn:microsoft.com/office/officeart/2005/8/layout/hList6"/>
    <dgm:cxn modelId="{1F413FCC-EC76-4922-810F-75B7ED3A6EEB}" srcId="{22AA9836-F443-458A-8FBF-F1E9A3A9305B}" destId="{F2781817-AF9C-47F8-B5AE-40C4C02D2EFE}" srcOrd="2" destOrd="0" parTransId="{427C0C35-3E97-4506-95F8-DF418D1C3595}" sibTransId="{D15B9712-F36E-4CA4-8D7F-B5C4D0D4F9D9}"/>
    <dgm:cxn modelId="{A1213D1B-A34C-4DC4-A0EA-BECF4B0AA78B}" type="presOf" srcId="{915EC791-4FC1-44D6-9D48-FF079AE6F550}" destId="{C38DD2A0-FA55-445A-B5C3-273336E0D798}" srcOrd="0" destOrd="2" presId="urn:microsoft.com/office/officeart/2005/8/layout/hList6"/>
    <dgm:cxn modelId="{C42B44FB-D2FC-4815-A75A-C26F308E3455}" type="presOf" srcId="{9F323071-DB10-4741-B89E-FFF124F0BF5F}" destId="{3105BA11-0EB5-44E0-A3F1-13F6DBBD622A}" srcOrd="0" destOrd="5" presId="urn:microsoft.com/office/officeart/2005/8/layout/hList6"/>
    <dgm:cxn modelId="{D34EDC6A-0209-43B6-BADB-0F213F2A3713}" srcId="{84CAA2EB-2B30-45B1-91BE-674A2489EDBB}" destId="{30814F09-927B-43CF-A093-BB07BF6C7B4C}" srcOrd="0" destOrd="0" parTransId="{BA16F154-F8FB-45EB-8423-E457C35B6B29}" sibTransId="{DACA12E0-29F1-4042-953F-ED9A6C7DCB08}"/>
    <dgm:cxn modelId="{8EABB5C7-F7CF-4B42-B932-36F1FA43803C}" type="presOf" srcId="{F15C72F6-426F-4E10-85CD-45FF0EF8BC5C}" destId="{90F654ED-B7EF-483C-A51B-9982A8CE09C5}" srcOrd="0" destOrd="1" presId="urn:microsoft.com/office/officeart/2005/8/layout/hList6"/>
    <dgm:cxn modelId="{614C5ECD-3D7B-4E7F-8C55-493E361A05C4}" type="presOf" srcId="{DE84E793-C9F7-418C-ADBD-136B17554098}" destId="{90F654ED-B7EF-483C-A51B-9982A8CE09C5}" srcOrd="0" destOrd="2" presId="urn:microsoft.com/office/officeart/2005/8/layout/hList6"/>
    <dgm:cxn modelId="{D2D8BE3F-964C-46E5-8821-91955AA316B4}" srcId="{56343FDF-894E-443C-B579-07E69ECAC50F}" destId="{79ABB5E6-64ED-44F7-8272-7ADF90D1F622}" srcOrd="0" destOrd="0" parTransId="{E56DC87F-F059-4935-BC8C-BC9C0F7F1B12}" sibTransId="{C499DC71-17A4-41E5-82A6-1906C23EC081}"/>
    <dgm:cxn modelId="{33785179-9C62-4713-8571-89D44903D62F}" srcId="{84CAA2EB-2B30-45B1-91BE-674A2489EDBB}" destId="{8C9FEEAE-F44C-4CBA-A6D1-7CA38AC8F6E8}" srcOrd="2" destOrd="0" parTransId="{C2F2B23B-9B54-466D-BF30-5DD0E0715D40}" sibTransId="{4764ED9B-3638-49AA-B281-3809E822A6F9}"/>
    <dgm:cxn modelId="{F16C57CF-F56A-412C-8CC1-51F7A667C2EE}" srcId="{CDF379A2-CD23-4916-B720-197A4ADA6441}" destId="{11452F8F-982A-4DFE-90A2-A3F63C68503B}" srcOrd="0" destOrd="0" parTransId="{FB796DF7-F632-489D-A55B-C5A197434B7B}" sibTransId="{C15E72D9-C418-4342-97C4-EFDC33A3FE9D}"/>
    <dgm:cxn modelId="{B2DDBF09-546A-45A3-9970-3B1B5EDC7DCA}" srcId="{40EB4CCB-2405-46DD-A386-09B22C8223E7}" destId="{EB339291-4517-4D5B-A57F-A42CB6888B33}" srcOrd="0" destOrd="0" parTransId="{990E5693-A703-45BF-BD36-76C090DDAD6F}" sibTransId="{1ABB679B-418E-405B-AAFC-8BDA3431816A}"/>
    <dgm:cxn modelId="{0AFF8CB2-0E15-439F-9A72-D775C0CF8B50}" type="presOf" srcId="{40EB4CCB-2405-46DD-A386-09B22C8223E7}" destId="{3105BA11-0EB5-44E0-A3F1-13F6DBBD622A}" srcOrd="0" destOrd="0" presId="urn:microsoft.com/office/officeart/2005/8/layout/hList6"/>
    <dgm:cxn modelId="{68DD7A31-DBEC-4605-B1A3-47BC186EC2BE}" srcId="{3DE4F97E-2B64-4F7D-9443-068C576B0797}" destId="{2C032CB1-9323-4BB1-BFFD-076E48CD2994}" srcOrd="1" destOrd="0" parTransId="{AF34F29D-A12B-4D60-804E-E65FF5F434A6}" sibTransId="{8BD4BF37-D646-4AFE-AFDE-E4321CB24351}"/>
    <dgm:cxn modelId="{64FD91FA-AB8C-4577-B27C-996C214501D7}" type="presOf" srcId="{79ABB5E6-64ED-44F7-8272-7ADF90D1F622}" destId="{3FFECD5F-6C00-4E1E-AE5A-DEFEF4945A77}" srcOrd="0" destOrd="1" presId="urn:microsoft.com/office/officeart/2005/8/layout/hList6"/>
    <dgm:cxn modelId="{5D2A0FBD-2CFB-4268-BE78-0C89929D4DB9}" srcId="{56343FDF-894E-443C-B579-07E69ECAC50F}" destId="{CDF379A2-CD23-4916-B720-197A4ADA6441}" srcOrd="1" destOrd="0" parTransId="{7A800876-CF86-490A-9C6D-854B43501871}" sibTransId="{AFE6714F-5819-4DDF-AAE0-1FEDA6B365B2}"/>
    <dgm:cxn modelId="{7D6464CC-9C2A-403C-8871-C952FBC6F053}" type="presOf" srcId="{A1CC3503-6CF2-4BE5-90E4-BEE7DA1B74B4}" destId="{C38DD2A0-FA55-445A-B5C3-273336E0D798}" srcOrd="0" destOrd="4" presId="urn:microsoft.com/office/officeart/2005/8/layout/hList6"/>
    <dgm:cxn modelId="{3B8AB804-0AB7-4884-A3C3-701E4DCBB344}" srcId="{77440836-3FAC-4EB3-BCD4-304CBD02D525}" destId="{329E5A36-186C-497E-ADF8-B1F6F3E0C8D7}" srcOrd="0" destOrd="0" parTransId="{41DA13F5-1B5D-4BA2-8CAC-C41254FBE73A}" sibTransId="{E253AE8D-AF68-412C-83AE-FB5C27A2198C}"/>
    <dgm:cxn modelId="{20F27293-07E0-4A91-8F3B-C33A51A2F4C8}" type="presOf" srcId="{F6540D0D-EC79-4412-B8CF-A0E358F4DF2D}" destId="{3105BA11-0EB5-44E0-A3F1-13F6DBBD622A}" srcOrd="0" destOrd="2" presId="urn:microsoft.com/office/officeart/2005/8/layout/hList6"/>
    <dgm:cxn modelId="{26DFB309-400F-4FF4-B6B7-2D0C0DFFFEC4}" srcId="{22AA9836-F443-458A-8FBF-F1E9A3A9305B}" destId="{D687B2CC-C70B-431D-90E9-DE413CC73769}" srcOrd="0" destOrd="0" parTransId="{C8CEA698-D56C-41C3-A7C4-65C454E9D722}" sibTransId="{A1F27BCF-8FCD-424E-968A-2B944CFB0C72}"/>
    <dgm:cxn modelId="{CD16C145-A0CA-4A29-9C68-0D9F6110F396}" srcId="{F2781817-AF9C-47F8-B5AE-40C4C02D2EFE}" destId="{3B4A3191-1539-4F4A-B869-7E7E70F5B138}" srcOrd="1" destOrd="0" parTransId="{D90631D8-C434-4328-9123-B436EB089B1F}" sibTransId="{BF8CC2BA-CC20-45D5-BF2A-766B513B5192}"/>
    <dgm:cxn modelId="{B22505DA-723A-4B9A-AA47-0E3E55E58405}" type="presOf" srcId="{CDF379A2-CD23-4916-B720-197A4ADA6441}" destId="{3FFECD5F-6C00-4E1E-AE5A-DEFEF4945A77}" srcOrd="0" destOrd="3" presId="urn:microsoft.com/office/officeart/2005/8/layout/hList6"/>
    <dgm:cxn modelId="{C2411CF8-58E1-4E85-ABD1-0B5E40261E88}" srcId="{EE3DEE6D-AF2F-49C8-BC9D-E0F37E7ADB79}" destId="{A1CC3503-6CF2-4BE5-90E4-BEE7DA1B74B4}" srcOrd="0" destOrd="0" parTransId="{3337C179-80A6-4CBA-B788-45AF3C79C76E}" sibTransId="{C8D4A207-D9BB-4C9B-8CE7-9E42E58EB67C}"/>
    <dgm:cxn modelId="{A3EDDF42-2288-4ED3-9E7C-94337C1F2280}" srcId="{22AA9836-F443-458A-8FBF-F1E9A3A9305B}" destId="{3DE4F97E-2B64-4F7D-9443-068C576B0797}" srcOrd="4" destOrd="0" parTransId="{4EE245E1-8BDC-4D34-9C18-64503B6B3483}" sibTransId="{10C534D9-88CB-4FF7-B44B-7B11B69FFADA}"/>
    <dgm:cxn modelId="{D31161EA-A62F-4534-9244-75154AB30A39}" srcId="{3B4A3191-1539-4F4A-B869-7E7E70F5B138}" destId="{21CC9347-6C35-46CA-848F-840B15ACF617}" srcOrd="0" destOrd="0" parTransId="{EB1F6D3D-156A-49C8-A430-DE0B481BE323}" sibTransId="{7BC22BAE-EED5-45DC-8090-8422885CCA71}"/>
    <dgm:cxn modelId="{12992C05-34E6-4211-B595-F51E8F7E5D60}" type="presOf" srcId="{56343FDF-894E-443C-B579-07E69ECAC50F}" destId="{3FFECD5F-6C00-4E1E-AE5A-DEFEF4945A77}" srcOrd="0" destOrd="0" presId="urn:microsoft.com/office/officeart/2005/8/layout/hList6"/>
    <dgm:cxn modelId="{824D43D6-7E1A-44F6-A99C-44F2DD3D4AEC}" srcId="{EB339291-4517-4D5B-A57F-A42CB6888B33}" destId="{F6540D0D-EC79-4412-B8CF-A0E358F4DF2D}" srcOrd="0" destOrd="0" parTransId="{999B1C23-8546-4A20-B0B6-A75A2DDD5ABF}" sibTransId="{D554EBFD-0699-4A15-B4DB-D4B6D295D5D8}"/>
    <dgm:cxn modelId="{B75FB838-0815-4677-BDBA-A13FD349FB1F}" type="presOf" srcId="{329E5A36-186C-497E-ADF8-B1F6F3E0C8D7}" destId="{3105BA11-0EB5-44E0-A3F1-13F6DBBD622A}" srcOrd="0" destOrd="4" presId="urn:microsoft.com/office/officeart/2005/8/layout/hList6"/>
    <dgm:cxn modelId="{217990E8-CA74-4BB7-B8B3-D69EE0F359DA}" srcId="{30814F09-927B-43CF-A093-BB07BF6C7B4C}" destId="{915EC791-4FC1-44D6-9D48-FF079AE6F550}" srcOrd="0" destOrd="0" parTransId="{C9AFA38E-7288-4E6D-8D84-45D7981EBA00}" sibTransId="{4BF3A863-B6D4-4072-A414-D16728D3EA17}"/>
    <dgm:cxn modelId="{8EC1E3B6-F4AA-494F-953D-75B96F02A686}" srcId="{40EB4CCB-2405-46DD-A386-09B22C8223E7}" destId="{77440836-3FAC-4EB3-BCD4-304CBD02D525}" srcOrd="1" destOrd="0" parTransId="{1FFE8751-B6EE-4B6D-8EB1-ABC7F3CAB038}" sibTransId="{FFAD555F-182C-47AF-BBE7-C8EDA5C809EC}"/>
    <dgm:cxn modelId="{1D64E4EF-1057-44AF-9D07-57843E4B60CF}" type="presOf" srcId="{EE3DEE6D-AF2F-49C8-BC9D-E0F37E7ADB79}" destId="{C38DD2A0-FA55-445A-B5C3-273336E0D798}" srcOrd="0" destOrd="3" presId="urn:microsoft.com/office/officeart/2005/8/layout/hList6"/>
    <dgm:cxn modelId="{E4A34937-EC28-4882-BAA1-FC8E2ADF4AC5}" srcId="{3DE4F97E-2B64-4F7D-9443-068C576B0797}" destId="{F15C72F6-426F-4E10-85CD-45FF0EF8BC5C}" srcOrd="0" destOrd="0" parTransId="{F387725B-0A6D-4BF2-A8AE-0B76DE160D95}" sibTransId="{EE51D836-E16A-4768-A341-13D43D9F5B51}"/>
    <dgm:cxn modelId="{7EDABFE8-D9EE-4308-A5CC-8CC4CA52F5A6}" srcId="{22AA9836-F443-458A-8FBF-F1E9A3A9305B}" destId="{56343FDF-894E-443C-B579-07E69ECAC50F}" srcOrd="3" destOrd="0" parTransId="{5CA86CD5-E508-4CAC-A3EE-11AF81FF5F50}" sibTransId="{CC6756A7-DC21-4EFC-A19B-87DD832EFA62}"/>
    <dgm:cxn modelId="{B20665CA-53E7-47D8-98C0-2B4D064C444A}" type="presOf" srcId="{8C9FEEAE-F44C-4CBA-A6D1-7CA38AC8F6E8}" destId="{C38DD2A0-FA55-445A-B5C3-273336E0D798}" srcOrd="0" destOrd="5" presId="urn:microsoft.com/office/officeart/2005/8/layout/hList6"/>
    <dgm:cxn modelId="{A5CB97A0-F5B5-4BAF-9067-5E105AD48CE6}" type="presOf" srcId="{77440836-3FAC-4EB3-BCD4-304CBD02D525}" destId="{3105BA11-0EB5-44E0-A3F1-13F6DBBD622A}" srcOrd="0" destOrd="3" presId="urn:microsoft.com/office/officeart/2005/8/layout/hList6"/>
    <dgm:cxn modelId="{1EDE8BFA-BDAE-4C70-9022-9BFDD5FA3F74}" srcId="{79ABB5E6-64ED-44F7-8272-7ADF90D1F622}" destId="{F6DE42DF-D104-4E2D-AC22-8E8506AD6B89}" srcOrd="0" destOrd="0" parTransId="{550B2EE2-7561-4C4D-97E7-02A0BE2A89B7}" sibTransId="{A2BF62E6-330A-47A5-9698-682D10650DCB}"/>
    <dgm:cxn modelId="{6CBBC461-F550-4195-A16A-A8E267032AD7}" type="presOf" srcId="{2C032CB1-9323-4BB1-BFFD-076E48CD2994}" destId="{90F654ED-B7EF-483C-A51B-9982A8CE09C5}" srcOrd="0" destOrd="3" presId="urn:microsoft.com/office/officeart/2005/8/layout/hList6"/>
    <dgm:cxn modelId="{1660CCEB-C77E-43ED-90FB-F34C43FEB1CC}" type="presOf" srcId="{F2781817-AF9C-47F8-B5AE-40C4C02D2EFE}" destId="{574C805C-DCE8-40F4-9D29-1445B3CE3AD1}" srcOrd="0" destOrd="0" presId="urn:microsoft.com/office/officeart/2005/8/layout/hList6"/>
    <dgm:cxn modelId="{5874DAE7-7E7D-49CF-84C5-A4EA5AEA8741}" srcId="{22AA9836-F443-458A-8FBF-F1E9A3A9305B}" destId="{84CAA2EB-2B30-45B1-91BE-674A2489EDBB}" srcOrd="1" destOrd="0" parTransId="{24E3BE04-C93D-464A-B7A6-844BE586376D}" sibTransId="{AB4A1643-8B7B-4240-9D5D-43E8F42BA265}"/>
    <dgm:cxn modelId="{D0A85E70-519F-4BBD-B712-554B3518D73B}" srcId="{F15C72F6-426F-4E10-85CD-45FF0EF8BC5C}" destId="{DE84E793-C9F7-418C-ADBD-136B17554098}" srcOrd="0" destOrd="0" parTransId="{175B1AE0-91CE-4432-A603-00E940ED9DE1}" sibTransId="{C36E3A77-CCEC-4B90-A0C5-5562195B3513}"/>
    <dgm:cxn modelId="{3C2EEC79-95B4-49FF-B3CD-E6963BA24FB1}" type="presOf" srcId="{4330E38F-7C9A-4E73-A2C7-35EB5137B22E}" destId="{574C805C-DCE8-40F4-9D29-1445B3CE3AD1}" srcOrd="0" destOrd="5" presId="urn:microsoft.com/office/officeart/2005/8/layout/hList6"/>
    <dgm:cxn modelId="{D94E487E-10FB-43D0-81AF-3742A2343604}" type="presOf" srcId="{F6DE42DF-D104-4E2D-AC22-8E8506AD6B89}" destId="{3FFECD5F-6C00-4E1E-AE5A-DEFEF4945A77}" srcOrd="0" destOrd="2" presId="urn:microsoft.com/office/officeart/2005/8/layout/hList6"/>
    <dgm:cxn modelId="{01496422-7B83-490F-9F61-4DC6A1A8578C}" srcId="{22AA9836-F443-458A-8FBF-F1E9A3A9305B}" destId="{40EB4CCB-2405-46DD-A386-09B22C8223E7}" srcOrd="5" destOrd="0" parTransId="{D8D61E94-01BD-42BF-A232-BE0BF7EB8A37}" sibTransId="{9C7F6C8A-0F3F-4E5D-BCAF-B978F1E67DAE}"/>
    <dgm:cxn modelId="{164E773A-4CB2-4AE3-A5BE-21DD3B9A4055}" type="presOf" srcId="{DF34EEE6-96BF-431A-8D3E-B6D423847C02}" destId="{90F654ED-B7EF-483C-A51B-9982A8CE09C5}" srcOrd="0" destOrd="4" presId="urn:microsoft.com/office/officeart/2005/8/layout/hList6"/>
    <dgm:cxn modelId="{985F8715-B3DD-4859-A039-F45D9A5F87FE}" srcId="{F2781817-AF9C-47F8-B5AE-40C4C02D2EFE}" destId="{A26237A3-1C1D-4F17-9DB0-C1B64D3CF582}" srcOrd="0" destOrd="0" parTransId="{44F7D177-0973-457A-AC62-9DC3F0A70E78}" sibTransId="{A6E31EA8-54C6-47F7-BA91-0C9E0FF2E108}"/>
    <dgm:cxn modelId="{DEFAEF6D-255C-4075-894C-9E4C3F55DD52}" srcId="{40EB4CCB-2405-46DD-A386-09B22C8223E7}" destId="{9F323071-DB10-4741-B89E-FFF124F0BF5F}" srcOrd="2" destOrd="0" parTransId="{1F2C320E-4E1D-4E5B-BF23-A746841470F8}" sibTransId="{56B48AC1-BF84-4A72-880E-2D94EC50D274}"/>
    <dgm:cxn modelId="{D1694D84-259D-4B93-BC0C-2571F3D1BEC6}" srcId="{F2781817-AF9C-47F8-B5AE-40C4C02D2EFE}" destId="{4330E38F-7C9A-4E73-A2C7-35EB5137B22E}" srcOrd="2" destOrd="0" parTransId="{AFA1FA6A-3E1C-4C3A-84B5-7FF729187F85}" sibTransId="{981ED0F8-B41F-4D95-98BA-296E796CC192}"/>
    <dgm:cxn modelId="{9449550D-5D9C-44CA-9445-C856E328EF8C}" type="presOf" srcId="{4E23D951-F00A-4A86-827B-453AFCEEEE4A}" destId="{574C805C-DCE8-40F4-9D29-1445B3CE3AD1}" srcOrd="0" destOrd="2" presId="urn:microsoft.com/office/officeart/2005/8/layout/hList6"/>
    <dgm:cxn modelId="{15F19FAC-69E9-4B87-B99F-3A7CC9978863}" type="presOf" srcId="{D687B2CC-C70B-431D-90E9-DE413CC73769}" destId="{6B0D4A5A-3275-468E-A584-AAF5725BA95F}" srcOrd="0" destOrd="0" presId="urn:microsoft.com/office/officeart/2005/8/layout/hList6"/>
    <dgm:cxn modelId="{2BD0CE90-D569-49E8-BB8B-30958A599EEF}" type="presParOf" srcId="{A32E3AE5-31E4-4CC4-9DC2-1A3393AD5AAF}" destId="{6B0D4A5A-3275-468E-A584-AAF5725BA95F}" srcOrd="0" destOrd="0" presId="urn:microsoft.com/office/officeart/2005/8/layout/hList6"/>
    <dgm:cxn modelId="{1A1E3A55-038C-4577-ACAC-0C15D0CE130D}" type="presParOf" srcId="{A32E3AE5-31E4-4CC4-9DC2-1A3393AD5AAF}" destId="{6830BB58-4C43-4055-B02C-659016872376}" srcOrd="1" destOrd="0" presId="urn:microsoft.com/office/officeart/2005/8/layout/hList6"/>
    <dgm:cxn modelId="{F063B605-E8C3-48AB-8792-BBB3AE578AAB}" type="presParOf" srcId="{A32E3AE5-31E4-4CC4-9DC2-1A3393AD5AAF}" destId="{C38DD2A0-FA55-445A-B5C3-273336E0D798}" srcOrd="2" destOrd="0" presId="urn:microsoft.com/office/officeart/2005/8/layout/hList6"/>
    <dgm:cxn modelId="{3C1A7824-5225-4209-BD4C-95E4FB5539E0}" type="presParOf" srcId="{A32E3AE5-31E4-4CC4-9DC2-1A3393AD5AAF}" destId="{A0DD79CD-F043-4368-B8E3-D55534D259A3}" srcOrd="3" destOrd="0" presId="urn:microsoft.com/office/officeart/2005/8/layout/hList6"/>
    <dgm:cxn modelId="{DC3DC20C-01A7-4C2F-8B55-C6936EA02FB5}" type="presParOf" srcId="{A32E3AE5-31E4-4CC4-9DC2-1A3393AD5AAF}" destId="{574C805C-DCE8-40F4-9D29-1445B3CE3AD1}" srcOrd="4" destOrd="0" presId="urn:microsoft.com/office/officeart/2005/8/layout/hList6"/>
    <dgm:cxn modelId="{9F99AE78-C0C3-4454-8761-CF27DE4F700C}" type="presParOf" srcId="{A32E3AE5-31E4-4CC4-9DC2-1A3393AD5AAF}" destId="{55EBC9C8-36E0-4DAB-B796-2581109793B7}" srcOrd="5" destOrd="0" presId="urn:microsoft.com/office/officeart/2005/8/layout/hList6"/>
    <dgm:cxn modelId="{F2F88F63-207D-4545-B471-B381052E8940}" type="presParOf" srcId="{A32E3AE5-31E4-4CC4-9DC2-1A3393AD5AAF}" destId="{3FFECD5F-6C00-4E1E-AE5A-DEFEF4945A77}" srcOrd="6" destOrd="0" presId="urn:microsoft.com/office/officeart/2005/8/layout/hList6"/>
    <dgm:cxn modelId="{44778800-5679-4BC0-8C85-365457446382}" type="presParOf" srcId="{A32E3AE5-31E4-4CC4-9DC2-1A3393AD5AAF}" destId="{5BE5EBED-76DA-4934-A4F8-0A87891E004B}" srcOrd="7" destOrd="0" presId="urn:microsoft.com/office/officeart/2005/8/layout/hList6"/>
    <dgm:cxn modelId="{92F4C774-5C10-4950-9F73-339A80BCDFEC}" type="presParOf" srcId="{A32E3AE5-31E4-4CC4-9DC2-1A3393AD5AAF}" destId="{90F654ED-B7EF-483C-A51B-9982A8CE09C5}" srcOrd="8" destOrd="0" presId="urn:microsoft.com/office/officeart/2005/8/layout/hList6"/>
    <dgm:cxn modelId="{8B7CBDC3-B859-4748-A955-B7C04122BCA1}" type="presParOf" srcId="{A32E3AE5-31E4-4CC4-9DC2-1A3393AD5AAF}" destId="{71A7AA89-CF24-4383-B144-2E9F3D6425DE}" srcOrd="9" destOrd="0" presId="urn:microsoft.com/office/officeart/2005/8/layout/hList6"/>
    <dgm:cxn modelId="{6346C297-BAA2-4BB3-9A1B-30A2D7BF28CE}" type="presParOf" srcId="{A32E3AE5-31E4-4CC4-9DC2-1A3393AD5AAF}" destId="{3105BA11-0EB5-44E0-A3F1-13F6DBBD622A}" srcOrd="10"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73870B-8A89-4BC8-AEC6-0E5F2668B6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9237A8CB-EF0D-4437-918F-B8B213950144}">
      <dgm:prSet phldrT="[Text]"/>
      <dgm:spPr>
        <a:solidFill>
          <a:schemeClr val="tx1">
            <a:lumMod val="50000"/>
            <a:lumOff val="50000"/>
          </a:schemeClr>
        </a:solidFill>
      </dgm:spPr>
      <dgm:t>
        <a:bodyPr/>
        <a:lstStyle/>
        <a:p>
          <a:r>
            <a:rPr lang="en-IN" b="1" dirty="0" smtClean="0"/>
            <a:t>Urbanization Scenario  </a:t>
          </a:r>
          <a:endParaRPr lang="en-IN" dirty="0"/>
        </a:p>
      </dgm:t>
    </dgm:pt>
    <dgm:pt modelId="{80C8C38E-87CC-4CF2-ADBA-5C66C45B3843}" type="parTrans" cxnId="{1762144B-384D-4BA3-AEFE-F9733F9E7301}">
      <dgm:prSet/>
      <dgm:spPr/>
      <dgm:t>
        <a:bodyPr/>
        <a:lstStyle/>
        <a:p>
          <a:endParaRPr lang="en-IN"/>
        </a:p>
      </dgm:t>
    </dgm:pt>
    <dgm:pt modelId="{30454C3A-AD47-4FD6-B551-491CEA0A37EC}" type="sibTrans" cxnId="{1762144B-384D-4BA3-AEFE-F9733F9E7301}">
      <dgm:prSet/>
      <dgm:spPr/>
      <dgm:t>
        <a:bodyPr/>
        <a:lstStyle/>
        <a:p>
          <a:endParaRPr lang="en-IN"/>
        </a:p>
      </dgm:t>
    </dgm:pt>
    <dgm:pt modelId="{AD123D94-A20D-4182-AE13-CC3719E8784F}">
      <dgm:prSet phldrT="[Text]"/>
      <dgm:spPr>
        <a:solidFill>
          <a:schemeClr val="tx1">
            <a:lumMod val="50000"/>
            <a:lumOff val="50000"/>
          </a:schemeClr>
        </a:solidFill>
      </dgm:spPr>
      <dgm:t>
        <a:bodyPr/>
        <a:lstStyle/>
        <a:p>
          <a:r>
            <a:rPr lang="en-IN" b="1" dirty="0" smtClean="0"/>
            <a:t>Municipal Institutions in Punjab   </a:t>
          </a:r>
          <a:endParaRPr lang="en-IN" dirty="0"/>
        </a:p>
      </dgm:t>
    </dgm:pt>
    <dgm:pt modelId="{EBA631C0-F030-444B-A2FF-F33BA1C9126E}" type="parTrans" cxnId="{95B8C13C-499D-41D5-8658-BDE9FDF6A056}">
      <dgm:prSet/>
      <dgm:spPr/>
      <dgm:t>
        <a:bodyPr/>
        <a:lstStyle/>
        <a:p>
          <a:endParaRPr lang="en-IN"/>
        </a:p>
      </dgm:t>
    </dgm:pt>
    <dgm:pt modelId="{1DAAD3A2-472C-4286-A5B8-BE6D927B472F}" type="sibTrans" cxnId="{95B8C13C-499D-41D5-8658-BDE9FDF6A056}">
      <dgm:prSet/>
      <dgm:spPr/>
      <dgm:t>
        <a:bodyPr/>
        <a:lstStyle/>
        <a:p>
          <a:endParaRPr lang="en-IN"/>
        </a:p>
      </dgm:t>
    </dgm:pt>
    <dgm:pt modelId="{88380B72-C561-4306-BE45-19C03901ED72}">
      <dgm:prSet phldrT="[Text]"/>
      <dgm:spPr>
        <a:solidFill>
          <a:schemeClr val="tx1">
            <a:lumMod val="50000"/>
            <a:lumOff val="50000"/>
          </a:schemeClr>
        </a:solidFill>
      </dgm:spPr>
      <dgm:t>
        <a:bodyPr/>
        <a:lstStyle/>
        <a:p>
          <a:r>
            <a:rPr lang="en-IN" b="1" dirty="0" smtClean="0"/>
            <a:t>Review of National / State Missions</a:t>
          </a:r>
          <a:endParaRPr lang="en-IN" dirty="0"/>
        </a:p>
      </dgm:t>
    </dgm:pt>
    <dgm:pt modelId="{6DF7B257-971E-41C9-9D21-4C89D7AE5105}" type="parTrans" cxnId="{3459914D-9981-4586-BFEC-E44E1A1DCF01}">
      <dgm:prSet/>
      <dgm:spPr/>
      <dgm:t>
        <a:bodyPr/>
        <a:lstStyle/>
        <a:p>
          <a:endParaRPr lang="en-IN"/>
        </a:p>
      </dgm:t>
    </dgm:pt>
    <dgm:pt modelId="{97BDA4F4-975C-4653-A2F4-B63D35E304CE}" type="sibTrans" cxnId="{3459914D-9981-4586-BFEC-E44E1A1DCF01}">
      <dgm:prSet/>
      <dgm:spPr/>
      <dgm:t>
        <a:bodyPr/>
        <a:lstStyle/>
        <a:p>
          <a:endParaRPr lang="en-IN"/>
        </a:p>
      </dgm:t>
    </dgm:pt>
    <dgm:pt modelId="{1F0AB309-2D30-4436-8811-B31D74CF8F59}">
      <dgm:prSet phldrT="[Text]"/>
      <dgm:spPr>
        <a:solidFill>
          <a:schemeClr val="tx1">
            <a:lumMod val="50000"/>
            <a:lumOff val="50000"/>
          </a:schemeClr>
        </a:solidFill>
      </dgm:spPr>
      <dgm:t>
        <a:bodyPr/>
        <a:lstStyle/>
        <a:p>
          <a:r>
            <a:rPr lang="en-IN" b="1" dirty="0" smtClean="0"/>
            <a:t>Punjab Urban Development Mission (PUDM)</a:t>
          </a:r>
          <a:endParaRPr lang="en-IN" dirty="0"/>
        </a:p>
      </dgm:t>
    </dgm:pt>
    <dgm:pt modelId="{64F6E3EC-5E19-46AB-BAF1-A6F49A41FAA5}" type="parTrans" cxnId="{2AE02986-AF96-4969-900B-A9B2D9F5F7F8}">
      <dgm:prSet/>
      <dgm:spPr/>
      <dgm:t>
        <a:bodyPr/>
        <a:lstStyle/>
        <a:p>
          <a:endParaRPr lang="en-IN"/>
        </a:p>
      </dgm:t>
    </dgm:pt>
    <dgm:pt modelId="{0B5890B3-1FBD-4BD6-8069-EB2E897034A2}" type="sibTrans" cxnId="{2AE02986-AF96-4969-900B-A9B2D9F5F7F8}">
      <dgm:prSet/>
      <dgm:spPr/>
      <dgm:t>
        <a:bodyPr/>
        <a:lstStyle/>
        <a:p>
          <a:endParaRPr lang="en-IN"/>
        </a:p>
      </dgm:t>
    </dgm:pt>
    <dgm:pt modelId="{6A9CA4E8-C60A-449F-9B5D-73CDD62376F9}">
      <dgm:prSet phldrT="[Text]"/>
      <dgm:spPr>
        <a:solidFill>
          <a:schemeClr val="tx1">
            <a:lumMod val="50000"/>
            <a:lumOff val="50000"/>
          </a:schemeClr>
        </a:solidFill>
      </dgm:spPr>
      <dgm:t>
        <a:bodyPr/>
        <a:lstStyle/>
        <a:p>
          <a:r>
            <a:rPr lang="en-IN" b="1" dirty="0" smtClean="0"/>
            <a:t>PUDM - Institutional Framework</a:t>
          </a:r>
          <a:endParaRPr lang="en-IN" dirty="0"/>
        </a:p>
      </dgm:t>
    </dgm:pt>
    <dgm:pt modelId="{6B574753-E6DA-456A-AF8F-98C804CABDCF}" type="parTrans" cxnId="{70BAAF89-2690-45C8-93D2-312D0EA7ADCD}">
      <dgm:prSet/>
      <dgm:spPr/>
      <dgm:t>
        <a:bodyPr/>
        <a:lstStyle/>
        <a:p>
          <a:endParaRPr lang="en-IN"/>
        </a:p>
      </dgm:t>
    </dgm:pt>
    <dgm:pt modelId="{F12016D6-0EC7-4702-A95F-600139771241}" type="sibTrans" cxnId="{70BAAF89-2690-45C8-93D2-312D0EA7ADCD}">
      <dgm:prSet/>
      <dgm:spPr/>
      <dgm:t>
        <a:bodyPr/>
        <a:lstStyle/>
        <a:p>
          <a:endParaRPr lang="en-IN"/>
        </a:p>
      </dgm:t>
    </dgm:pt>
    <dgm:pt modelId="{CA134C0E-2BE1-4A03-8931-D445618E8C84}">
      <dgm:prSet phldrT="[Text]"/>
      <dgm:spPr>
        <a:solidFill>
          <a:schemeClr val="tx1">
            <a:lumMod val="50000"/>
            <a:lumOff val="50000"/>
          </a:schemeClr>
        </a:solidFill>
      </dgm:spPr>
      <dgm:t>
        <a:bodyPr/>
        <a:lstStyle/>
        <a:p>
          <a:r>
            <a:rPr lang="en-IN" b="1" dirty="0" smtClean="0"/>
            <a:t>PUDM – Financing Approach  </a:t>
          </a:r>
          <a:endParaRPr lang="en-IN" dirty="0"/>
        </a:p>
      </dgm:t>
    </dgm:pt>
    <dgm:pt modelId="{043C4A67-8024-42D2-AEB0-3047248C2D29}" type="parTrans" cxnId="{42231CBC-45AE-4D42-B64D-7616C747A9B0}">
      <dgm:prSet/>
      <dgm:spPr/>
      <dgm:t>
        <a:bodyPr/>
        <a:lstStyle/>
        <a:p>
          <a:endParaRPr lang="en-IN"/>
        </a:p>
      </dgm:t>
    </dgm:pt>
    <dgm:pt modelId="{FFAB6742-0795-446E-BAC2-30718544C677}" type="sibTrans" cxnId="{42231CBC-45AE-4D42-B64D-7616C747A9B0}">
      <dgm:prSet/>
      <dgm:spPr/>
      <dgm:t>
        <a:bodyPr/>
        <a:lstStyle/>
        <a:p>
          <a:endParaRPr lang="en-IN"/>
        </a:p>
      </dgm:t>
    </dgm:pt>
    <dgm:pt modelId="{A40D2E8C-1CED-441C-8233-16DDAD5E2DE2}">
      <dgm:prSet phldrT="[Text]"/>
      <dgm:spPr>
        <a:solidFill>
          <a:schemeClr val="tx1">
            <a:lumMod val="50000"/>
            <a:lumOff val="50000"/>
          </a:schemeClr>
        </a:solidFill>
      </dgm:spPr>
      <dgm:t>
        <a:bodyPr/>
        <a:lstStyle/>
        <a:p>
          <a:r>
            <a:rPr lang="en-IN" b="1" dirty="0" smtClean="0"/>
            <a:t>PUDM - Capacity Building</a:t>
          </a:r>
          <a:endParaRPr lang="en-IN" dirty="0"/>
        </a:p>
      </dgm:t>
    </dgm:pt>
    <dgm:pt modelId="{DE7C8D9B-593C-4C9D-8FD6-2C8E13C85022}" type="parTrans" cxnId="{509E2F12-DF14-4927-A131-5A550EE0813E}">
      <dgm:prSet/>
      <dgm:spPr/>
      <dgm:t>
        <a:bodyPr/>
        <a:lstStyle/>
        <a:p>
          <a:endParaRPr lang="en-IN"/>
        </a:p>
      </dgm:t>
    </dgm:pt>
    <dgm:pt modelId="{8B2910AE-0FC7-412D-BB5C-A46325E7BCD7}" type="sibTrans" cxnId="{509E2F12-DF14-4927-A131-5A550EE0813E}">
      <dgm:prSet/>
      <dgm:spPr/>
      <dgm:t>
        <a:bodyPr/>
        <a:lstStyle/>
        <a:p>
          <a:endParaRPr lang="en-IN"/>
        </a:p>
      </dgm:t>
    </dgm:pt>
    <dgm:pt modelId="{15F348CE-50EA-40A3-9442-5FA790F019B8}">
      <dgm:prSet phldrT="[Text]"/>
      <dgm:spPr>
        <a:solidFill>
          <a:schemeClr val="tx1">
            <a:lumMod val="50000"/>
            <a:lumOff val="50000"/>
          </a:schemeClr>
        </a:solidFill>
      </dgm:spPr>
      <dgm:t>
        <a:bodyPr/>
        <a:lstStyle/>
        <a:p>
          <a:r>
            <a:rPr lang="en-IN" b="1" dirty="0" smtClean="0"/>
            <a:t>PUDM Road Map - Approach &amp; Strategies</a:t>
          </a:r>
          <a:endParaRPr lang="en-IN" dirty="0"/>
        </a:p>
      </dgm:t>
    </dgm:pt>
    <dgm:pt modelId="{F73DE68D-B252-496A-B921-0501DA9E0D78}" type="parTrans" cxnId="{AE3D9E37-29EA-4D5C-BA00-0F536A973B0E}">
      <dgm:prSet/>
      <dgm:spPr/>
      <dgm:t>
        <a:bodyPr/>
        <a:lstStyle/>
        <a:p>
          <a:endParaRPr lang="en-IN"/>
        </a:p>
      </dgm:t>
    </dgm:pt>
    <dgm:pt modelId="{390B3E44-3B33-4DAE-AC61-AF19256574F6}" type="sibTrans" cxnId="{AE3D9E37-29EA-4D5C-BA00-0F536A973B0E}">
      <dgm:prSet/>
      <dgm:spPr/>
      <dgm:t>
        <a:bodyPr/>
        <a:lstStyle/>
        <a:p>
          <a:endParaRPr lang="en-IN"/>
        </a:p>
      </dgm:t>
    </dgm:pt>
    <dgm:pt modelId="{8DD39F1E-0FC5-40B4-8F0B-8F473737DCC8}" type="pres">
      <dgm:prSet presAssocID="{2E73870B-8A89-4BC8-AEC6-0E5F2668B624}" presName="linear" presStyleCnt="0">
        <dgm:presLayoutVars>
          <dgm:dir/>
          <dgm:animLvl val="lvl"/>
          <dgm:resizeHandles val="exact"/>
        </dgm:presLayoutVars>
      </dgm:prSet>
      <dgm:spPr/>
      <dgm:t>
        <a:bodyPr/>
        <a:lstStyle/>
        <a:p>
          <a:endParaRPr lang="en-IN"/>
        </a:p>
      </dgm:t>
    </dgm:pt>
    <dgm:pt modelId="{28AB634C-185F-4909-8AA7-F351E3CA9030}" type="pres">
      <dgm:prSet presAssocID="{9237A8CB-EF0D-4437-918F-B8B213950144}" presName="parentLin" presStyleCnt="0"/>
      <dgm:spPr/>
    </dgm:pt>
    <dgm:pt modelId="{CD382DAC-963A-4343-873D-4E2BA42CCB45}" type="pres">
      <dgm:prSet presAssocID="{9237A8CB-EF0D-4437-918F-B8B213950144}" presName="parentLeftMargin" presStyleLbl="node1" presStyleIdx="0" presStyleCnt="8"/>
      <dgm:spPr/>
      <dgm:t>
        <a:bodyPr/>
        <a:lstStyle/>
        <a:p>
          <a:endParaRPr lang="en-IN"/>
        </a:p>
      </dgm:t>
    </dgm:pt>
    <dgm:pt modelId="{FDBBD358-0F75-470E-B0E5-3FF25D095C25}" type="pres">
      <dgm:prSet presAssocID="{9237A8CB-EF0D-4437-918F-B8B213950144}" presName="parentText" presStyleLbl="node1" presStyleIdx="0" presStyleCnt="8">
        <dgm:presLayoutVars>
          <dgm:chMax val="0"/>
          <dgm:bulletEnabled val="1"/>
        </dgm:presLayoutVars>
      </dgm:prSet>
      <dgm:spPr/>
      <dgm:t>
        <a:bodyPr/>
        <a:lstStyle/>
        <a:p>
          <a:endParaRPr lang="en-IN"/>
        </a:p>
      </dgm:t>
    </dgm:pt>
    <dgm:pt modelId="{99305A16-F799-419D-8291-637B64412425}" type="pres">
      <dgm:prSet presAssocID="{9237A8CB-EF0D-4437-918F-B8B213950144}" presName="negativeSpace" presStyleCnt="0"/>
      <dgm:spPr/>
    </dgm:pt>
    <dgm:pt modelId="{180E5B3A-92F0-453B-9F2B-3A45DF8DE5BB}" type="pres">
      <dgm:prSet presAssocID="{9237A8CB-EF0D-4437-918F-B8B213950144}" presName="childText" presStyleLbl="conFgAcc1" presStyleIdx="0" presStyleCnt="8" custLinFactNeighborX="-1724">
        <dgm:presLayoutVars>
          <dgm:bulletEnabled val="1"/>
        </dgm:presLayoutVars>
      </dgm:prSet>
      <dgm:spPr/>
      <dgm:t>
        <a:bodyPr/>
        <a:lstStyle/>
        <a:p>
          <a:endParaRPr lang="en-IN"/>
        </a:p>
      </dgm:t>
    </dgm:pt>
    <dgm:pt modelId="{59F01894-9036-4689-91A5-DAA3E229889E}" type="pres">
      <dgm:prSet presAssocID="{30454C3A-AD47-4FD6-B551-491CEA0A37EC}" presName="spaceBetweenRectangles" presStyleCnt="0"/>
      <dgm:spPr/>
    </dgm:pt>
    <dgm:pt modelId="{EAF99C20-C416-4F9B-B7B1-A2629B7A54BE}" type="pres">
      <dgm:prSet presAssocID="{AD123D94-A20D-4182-AE13-CC3719E8784F}" presName="parentLin" presStyleCnt="0"/>
      <dgm:spPr/>
    </dgm:pt>
    <dgm:pt modelId="{0207A3AE-8DCA-4151-8CAC-C5EA67049379}" type="pres">
      <dgm:prSet presAssocID="{AD123D94-A20D-4182-AE13-CC3719E8784F}" presName="parentLeftMargin" presStyleLbl="node1" presStyleIdx="0" presStyleCnt="8"/>
      <dgm:spPr/>
      <dgm:t>
        <a:bodyPr/>
        <a:lstStyle/>
        <a:p>
          <a:endParaRPr lang="en-IN"/>
        </a:p>
      </dgm:t>
    </dgm:pt>
    <dgm:pt modelId="{63C25B5E-7BAC-4E21-B7D3-41FAB00098A1}" type="pres">
      <dgm:prSet presAssocID="{AD123D94-A20D-4182-AE13-CC3719E8784F}" presName="parentText" presStyleLbl="node1" presStyleIdx="1" presStyleCnt="8">
        <dgm:presLayoutVars>
          <dgm:chMax val="0"/>
          <dgm:bulletEnabled val="1"/>
        </dgm:presLayoutVars>
      </dgm:prSet>
      <dgm:spPr/>
      <dgm:t>
        <a:bodyPr/>
        <a:lstStyle/>
        <a:p>
          <a:endParaRPr lang="en-IN"/>
        </a:p>
      </dgm:t>
    </dgm:pt>
    <dgm:pt modelId="{02997F70-A33C-42FA-A77C-914B803F1476}" type="pres">
      <dgm:prSet presAssocID="{AD123D94-A20D-4182-AE13-CC3719E8784F}" presName="negativeSpace" presStyleCnt="0"/>
      <dgm:spPr/>
    </dgm:pt>
    <dgm:pt modelId="{79E8EAB8-05A4-4936-8C0B-6CBBEA83D551}" type="pres">
      <dgm:prSet presAssocID="{AD123D94-A20D-4182-AE13-CC3719E8784F}" presName="childText" presStyleLbl="conFgAcc1" presStyleIdx="1" presStyleCnt="8">
        <dgm:presLayoutVars>
          <dgm:bulletEnabled val="1"/>
        </dgm:presLayoutVars>
      </dgm:prSet>
      <dgm:spPr/>
    </dgm:pt>
    <dgm:pt modelId="{4B76B977-FCEF-4E06-82C9-641B73E60E5B}" type="pres">
      <dgm:prSet presAssocID="{1DAAD3A2-472C-4286-A5B8-BE6D927B472F}" presName="spaceBetweenRectangles" presStyleCnt="0"/>
      <dgm:spPr/>
    </dgm:pt>
    <dgm:pt modelId="{DB330C41-AEF2-4912-9D2A-2292832D1491}" type="pres">
      <dgm:prSet presAssocID="{88380B72-C561-4306-BE45-19C03901ED72}" presName="parentLin" presStyleCnt="0"/>
      <dgm:spPr/>
    </dgm:pt>
    <dgm:pt modelId="{7074955B-FAB0-40CB-A7F3-8E804224B3CB}" type="pres">
      <dgm:prSet presAssocID="{88380B72-C561-4306-BE45-19C03901ED72}" presName="parentLeftMargin" presStyleLbl="node1" presStyleIdx="1" presStyleCnt="8"/>
      <dgm:spPr/>
      <dgm:t>
        <a:bodyPr/>
        <a:lstStyle/>
        <a:p>
          <a:endParaRPr lang="en-IN"/>
        </a:p>
      </dgm:t>
    </dgm:pt>
    <dgm:pt modelId="{A48042BF-3C29-4B1B-AEC8-CB9766E72E91}" type="pres">
      <dgm:prSet presAssocID="{88380B72-C561-4306-BE45-19C03901ED72}" presName="parentText" presStyleLbl="node1" presStyleIdx="2" presStyleCnt="8">
        <dgm:presLayoutVars>
          <dgm:chMax val="0"/>
          <dgm:bulletEnabled val="1"/>
        </dgm:presLayoutVars>
      </dgm:prSet>
      <dgm:spPr/>
      <dgm:t>
        <a:bodyPr/>
        <a:lstStyle/>
        <a:p>
          <a:endParaRPr lang="en-IN"/>
        </a:p>
      </dgm:t>
    </dgm:pt>
    <dgm:pt modelId="{0CB81128-C7D3-457A-A8E7-F26662FADDD6}" type="pres">
      <dgm:prSet presAssocID="{88380B72-C561-4306-BE45-19C03901ED72}" presName="negativeSpace" presStyleCnt="0"/>
      <dgm:spPr/>
    </dgm:pt>
    <dgm:pt modelId="{E16DAC67-DE8A-4AA7-BB43-0961791396AA}" type="pres">
      <dgm:prSet presAssocID="{88380B72-C561-4306-BE45-19C03901ED72}" presName="childText" presStyleLbl="conFgAcc1" presStyleIdx="2" presStyleCnt="8">
        <dgm:presLayoutVars>
          <dgm:bulletEnabled val="1"/>
        </dgm:presLayoutVars>
      </dgm:prSet>
      <dgm:spPr/>
    </dgm:pt>
    <dgm:pt modelId="{0AB1D781-612A-4BA1-850F-103A51FDC277}" type="pres">
      <dgm:prSet presAssocID="{97BDA4F4-975C-4653-A2F4-B63D35E304CE}" presName="spaceBetweenRectangles" presStyleCnt="0"/>
      <dgm:spPr/>
    </dgm:pt>
    <dgm:pt modelId="{E945CB74-C816-41DC-AA8B-785C30B1B7E3}" type="pres">
      <dgm:prSet presAssocID="{1F0AB309-2D30-4436-8811-B31D74CF8F59}" presName="parentLin" presStyleCnt="0"/>
      <dgm:spPr/>
    </dgm:pt>
    <dgm:pt modelId="{062EE309-8762-4076-BC48-D86B07348D64}" type="pres">
      <dgm:prSet presAssocID="{1F0AB309-2D30-4436-8811-B31D74CF8F59}" presName="parentLeftMargin" presStyleLbl="node1" presStyleIdx="2" presStyleCnt="8"/>
      <dgm:spPr/>
      <dgm:t>
        <a:bodyPr/>
        <a:lstStyle/>
        <a:p>
          <a:endParaRPr lang="en-IN"/>
        </a:p>
      </dgm:t>
    </dgm:pt>
    <dgm:pt modelId="{A613B8D3-39C0-40D9-9702-E63E28AD6590}" type="pres">
      <dgm:prSet presAssocID="{1F0AB309-2D30-4436-8811-B31D74CF8F59}" presName="parentText" presStyleLbl="node1" presStyleIdx="3" presStyleCnt="8">
        <dgm:presLayoutVars>
          <dgm:chMax val="0"/>
          <dgm:bulletEnabled val="1"/>
        </dgm:presLayoutVars>
      </dgm:prSet>
      <dgm:spPr/>
      <dgm:t>
        <a:bodyPr/>
        <a:lstStyle/>
        <a:p>
          <a:endParaRPr lang="en-IN"/>
        </a:p>
      </dgm:t>
    </dgm:pt>
    <dgm:pt modelId="{31E4D1D2-3AFC-4CB8-998C-46D8563B8F79}" type="pres">
      <dgm:prSet presAssocID="{1F0AB309-2D30-4436-8811-B31D74CF8F59}" presName="negativeSpace" presStyleCnt="0"/>
      <dgm:spPr/>
    </dgm:pt>
    <dgm:pt modelId="{FD2BBEA8-5046-4452-A8EF-98DDF18BC911}" type="pres">
      <dgm:prSet presAssocID="{1F0AB309-2D30-4436-8811-B31D74CF8F59}" presName="childText" presStyleLbl="conFgAcc1" presStyleIdx="3" presStyleCnt="8">
        <dgm:presLayoutVars>
          <dgm:bulletEnabled val="1"/>
        </dgm:presLayoutVars>
      </dgm:prSet>
      <dgm:spPr/>
    </dgm:pt>
    <dgm:pt modelId="{5FCF01CE-EB53-4F2F-BB34-0F7193EA8815}" type="pres">
      <dgm:prSet presAssocID="{0B5890B3-1FBD-4BD6-8069-EB2E897034A2}" presName="spaceBetweenRectangles" presStyleCnt="0"/>
      <dgm:spPr/>
    </dgm:pt>
    <dgm:pt modelId="{67B8F538-BBD5-4B43-BFA1-ECDEBD944A79}" type="pres">
      <dgm:prSet presAssocID="{6A9CA4E8-C60A-449F-9B5D-73CDD62376F9}" presName="parentLin" presStyleCnt="0"/>
      <dgm:spPr/>
    </dgm:pt>
    <dgm:pt modelId="{7765EAC6-90CE-4C8D-8695-1144683E4292}" type="pres">
      <dgm:prSet presAssocID="{6A9CA4E8-C60A-449F-9B5D-73CDD62376F9}" presName="parentLeftMargin" presStyleLbl="node1" presStyleIdx="3" presStyleCnt="8"/>
      <dgm:spPr/>
      <dgm:t>
        <a:bodyPr/>
        <a:lstStyle/>
        <a:p>
          <a:endParaRPr lang="en-IN"/>
        </a:p>
      </dgm:t>
    </dgm:pt>
    <dgm:pt modelId="{C5747757-A63A-416C-8A4D-11E5FEC238E5}" type="pres">
      <dgm:prSet presAssocID="{6A9CA4E8-C60A-449F-9B5D-73CDD62376F9}" presName="parentText" presStyleLbl="node1" presStyleIdx="4" presStyleCnt="8">
        <dgm:presLayoutVars>
          <dgm:chMax val="0"/>
          <dgm:bulletEnabled val="1"/>
        </dgm:presLayoutVars>
      </dgm:prSet>
      <dgm:spPr/>
      <dgm:t>
        <a:bodyPr/>
        <a:lstStyle/>
        <a:p>
          <a:endParaRPr lang="en-IN"/>
        </a:p>
      </dgm:t>
    </dgm:pt>
    <dgm:pt modelId="{1BFA53EB-08D9-4538-B2A0-59FA1AA6BD26}" type="pres">
      <dgm:prSet presAssocID="{6A9CA4E8-C60A-449F-9B5D-73CDD62376F9}" presName="negativeSpace" presStyleCnt="0"/>
      <dgm:spPr/>
    </dgm:pt>
    <dgm:pt modelId="{1C74D470-6F5C-4EAB-AA5D-F909E074BAB5}" type="pres">
      <dgm:prSet presAssocID="{6A9CA4E8-C60A-449F-9B5D-73CDD62376F9}" presName="childText" presStyleLbl="conFgAcc1" presStyleIdx="4" presStyleCnt="8">
        <dgm:presLayoutVars>
          <dgm:bulletEnabled val="1"/>
        </dgm:presLayoutVars>
      </dgm:prSet>
      <dgm:spPr/>
    </dgm:pt>
    <dgm:pt modelId="{DD2F6812-9B8A-4342-B9F1-A991D1CFC9E7}" type="pres">
      <dgm:prSet presAssocID="{F12016D6-0EC7-4702-A95F-600139771241}" presName="spaceBetweenRectangles" presStyleCnt="0"/>
      <dgm:spPr/>
    </dgm:pt>
    <dgm:pt modelId="{DF26EB31-54D5-4F3A-A481-C814605F6A92}" type="pres">
      <dgm:prSet presAssocID="{CA134C0E-2BE1-4A03-8931-D445618E8C84}" presName="parentLin" presStyleCnt="0"/>
      <dgm:spPr/>
    </dgm:pt>
    <dgm:pt modelId="{21609E17-2862-4958-AC46-C6583CCA5CE7}" type="pres">
      <dgm:prSet presAssocID="{CA134C0E-2BE1-4A03-8931-D445618E8C84}" presName="parentLeftMargin" presStyleLbl="node1" presStyleIdx="4" presStyleCnt="8"/>
      <dgm:spPr/>
      <dgm:t>
        <a:bodyPr/>
        <a:lstStyle/>
        <a:p>
          <a:endParaRPr lang="en-IN"/>
        </a:p>
      </dgm:t>
    </dgm:pt>
    <dgm:pt modelId="{42FC3432-78F2-4EAE-9CA4-7F17C8BA5D3F}" type="pres">
      <dgm:prSet presAssocID="{CA134C0E-2BE1-4A03-8931-D445618E8C84}" presName="parentText" presStyleLbl="node1" presStyleIdx="5" presStyleCnt="8">
        <dgm:presLayoutVars>
          <dgm:chMax val="0"/>
          <dgm:bulletEnabled val="1"/>
        </dgm:presLayoutVars>
      </dgm:prSet>
      <dgm:spPr/>
      <dgm:t>
        <a:bodyPr/>
        <a:lstStyle/>
        <a:p>
          <a:endParaRPr lang="en-IN"/>
        </a:p>
      </dgm:t>
    </dgm:pt>
    <dgm:pt modelId="{E241B739-4951-40DF-B7CD-B86493BB77A0}" type="pres">
      <dgm:prSet presAssocID="{CA134C0E-2BE1-4A03-8931-D445618E8C84}" presName="negativeSpace" presStyleCnt="0"/>
      <dgm:spPr/>
    </dgm:pt>
    <dgm:pt modelId="{49B5EE8E-4773-4B7B-8958-BB687A5891F0}" type="pres">
      <dgm:prSet presAssocID="{CA134C0E-2BE1-4A03-8931-D445618E8C84}" presName="childText" presStyleLbl="conFgAcc1" presStyleIdx="5" presStyleCnt="8">
        <dgm:presLayoutVars>
          <dgm:bulletEnabled val="1"/>
        </dgm:presLayoutVars>
      </dgm:prSet>
      <dgm:spPr/>
    </dgm:pt>
    <dgm:pt modelId="{74D1039E-59A3-408B-81DA-6B08E903C5FC}" type="pres">
      <dgm:prSet presAssocID="{FFAB6742-0795-446E-BAC2-30718544C677}" presName="spaceBetweenRectangles" presStyleCnt="0"/>
      <dgm:spPr/>
    </dgm:pt>
    <dgm:pt modelId="{AFCB3A9C-6E87-4416-9CAD-5BE13B14759C}" type="pres">
      <dgm:prSet presAssocID="{A40D2E8C-1CED-441C-8233-16DDAD5E2DE2}" presName="parentLin" presStyleCnt="0"/>
      <dgm:spPr/>
    </dgm:pt>
    <dgm:pt modelId="{62DE809A-710F-4783-90A1-EA9A318CFD18}" type="pres">
      <dgm:prSet presAssocID="{A40D2E8C-1CED-441C-8233-16DDAD5E2DE2}" presName="parentLeftMargin" presStyleLbl="node1" presStyleIdx="5" presStyleCnt="8"/>
      <dgm:spPr/>
      <dgm:t>
        <a:bodyPr/>
        <a:lstStyle/>
        <a:p>
          <a:endParaRPr lang="en-IN"/>
        </a:p>
      </dgm:t>
    </dgm:pt>
    <dgm:pt modelId="{AC057BB7-33B9-47E7-97E5-742EEB86012C}" type="pres">
      <dgm:prSet presAssocID="{A40D2E8C-1CED-441C-8233-16DDAD5E2DE2}" presName="parentText" presStyleLbl="node1" presStyleIdx="6" presStyleCnt="8">
        <dgm:presLayoutVars>
          <dgm:chMax val="0"/>
          <dgm:bulletEnabled val="1"/>
        </dgm:presLayoutVars>
      </dgm:prSet>
      <dgm:spPr/>
      <dgm:t>
        <a:bodyPr/>
        <a:lstStyle/>
        <a:p>
          <a:endParaRPr lang="en-IN"/>
        </a:p>
      </dgm:t>
    </dgm:pt>
    <dgm:pt modelId="{23C4B05E-1E7D-4784-BFEC-32C7BC4E19B3}" type="pres">
      <dgm:prSet presAssocID="{A40D2E8C-1CED-441C-8233-16DDAD5E2DE2}" presName="negativeSpace" presStyleCnt="0"/>
      <dgm:spPr/>
    </dgm:pt>
    <dgm:pt modelId="{5AE01125-E24E-4F7F-AAF2-3392D974DE9E}" type="pres">
      <dgm:prSet presAssocID="{A40D2E8C-1CED-441C-8233-16DDAD5E2DE2}" presName="childText" presStyleLbl="conFgAcc1" presStyleIdx="6" presStyleCnt="8">
        <dgm:presLayoutVars>
          <dgm:bulletEnabled val="1"/>
        </dgm:presLayoutVars>
      </dgm:prSet>
      <dgm:spPr/>
    </dgm:pt>
    <dgm:pt modelId="{440C8B13-6732-4836-A381-5DAE170B9CBE}" type="pres">
      <dgm:prSet presAssocID="{8B2910AE-0FC7-412D-BB5C-A46325E7BCD7}" presName="spaceBetweenRectangles" presStyleCnt="0"/>
      <dgm:spPr/>
    </dgm:pt>
    <dgm:pt modelId="{3A863DC3-93FB-43DE-845B-833E675F75F0}" type="pres">
      <dgm:prSet presAssocID="{15F348CE-50EA-40A3-9442-5FA790F019B8}" presName="parentLin" presStyleCnt="0"/>
      <dgm:spPr/>
    </dgm:pt>
    <dgm:pt modelId="{6FC39A7E-DB2F-4D22-92F6-BC777DFF2AA6}" type="pres">
      <dgm:prSet presAssocID="{15F348CE-50EA-40A3-9442-5FA790F019B8}" presName="parentLeftMargin" presStyleLbl="node1" presStyleIdx="6" presStyleCnt="8"/>
      <dgm:spPr/>
      <dgm:t>
        <a:bodyPr/>
        <a:lstStyle/>
        <a:p>
          <a:endParaRPr lang="en-IN"/>
        </a:p>
      </dgm:t>
    </dgm:pt>
    <dgm:pt modelId="{83F7A0BD-3107-4716-BF0A-191A74E28D53}" type="pres">
      <dgm:prSet presAssocID="{15F348CE-50EA-40A3-9442-5FA790F019B8}" presName="parentText" presStyleLbl="node1" presStyleIdx="7" presStyleCnt="8">
        <dgm:presLayoutVars>
          <dgm:chMax val="0"/>
          <dgm:bulletEnabled val="1"/>
        </dgm:presLayoutVars>
      </dgm:prSet>
      <dgm:spPr/>
      <dgm:t>
        <a:bodyPr/>
        <a:lstStyle/>
        <a:p>
          <a:endParaRPr lang="en-IN"/>
        </a:p>
      </dgm:t>
    </dgm:pt>
    <dgm:pt modelId="{3091E3D7-2D65-40EA-A2B3-618F372F03D6}" type="pres">
      <dgm:prSet presAssocID="{15F348CE-50EA-40A3-9442-5FA790F019B8}" presName="negativeSpace" presStyleCnt="0"/>
      <dgm:spPr/>
    </dgm:pt>
    <dgm:pt modelId="{A87E7419-DB3B-42A7-B00B-68101CCF7FB5}" type="pres">
      <dgm:prSet presAssocID="{15F348CE-50EA-40A3-9442-5FA790F019B8}" presName="childText" presStyleLbl="conFgAcc1" presStyleIdx="7" presStyleCnt="8">
        <dgm:presLayoutVars>
          <dgm:bulletEnabled val="1"/>
        </dgm:presLayoutVars>
      </dgm:prSet>
      <dgm:spPr/>
    </dgm:pt>
  </dgm:ptLst>
  <dgm:cxnLst>
    <dgm:cxn modelId="{2C90E279-4BE6-45CA-BF9E-B84E931D2967}" type="presOf" srcId="{CA134C0E-2BE1-4A03-8931-D445618E8C84}" destId="{21609E17-2862-4958-AC46-C6583CCA5CE7}" srcOrd="0" destOrd="0" presId="urn:microsoft.com/office/officeart/2005/8/layout/list1"/>
    <dgm:cxn modelId="{9E3BA76C-0A61-44FA-A7C3-14D762D18BB2}" type="presOf" srcId="{88380B72-C561-4306-BE45-19C03901ED72}" destId="{7074955B-FAB0-40CB-A7F3-8E804224B3CB}" srcOrd="0" destOrd="0" presId="urn:microsoft.com/office/officeart/2005/8/layout/list1"/>
    <dgm:cxn modelId="{92197F13-5692-4D69-B81D-C5D8AB88AC02}" type="presOf" srcId="{15F348CE-50EA-40A3-9442-5FA790F019B8}" destId="{6FC39A7E-DB2F-4D22-92F6-BC777DFF2AA6}" srcOrd="0" destOrd="0" presId="urn:microsoft.com/office/officeart/2005/8/layout/list1"/>
    <dgm:cxn modelId="{C3DF1091-769D-439B-B620-9A16242BFDED}" type="presOf" srcId="{88380B72-C561-4306-BE45-19C03901ED72}" destId="{A48042BF-3C29-4B1B-AEC8-CB9766E72E91}" srcOrd="1" destOrd="0" presId="urn:microsoft.com/office/officeart/2005/8/layout/list1"/>
    <dgm:cxn modelId="{750050DC-5E51-4E3B-8912-97B0E4F6A347}" type="presOf" srcId="{1F0AB309-2D30-4436-8811-B31D74CF8F59}" destId="{062EE309-8762-4076-BC48-D86B07348D64}" srcOrd="0" destOrd="0" presId="urn:microsoft.com/office/officeart/2005/8/layout/list1"/>
    <dgm:cxn modelId="{3459914D-9981-4586-BFEC-E44E1A1DCF01}" srcId="{2E73870B-8A89-4BC8-AEC6-0E5F2668B624}" destId="{88380B72-C561-4306-BE45-19C03901ED72}" srcOrd="2" destOrd="0" parTransId="{6DF7B257-971E-41C9-9D21-4C89D7AE5105}" sibTransId="{97BDA4F4-975C-4653-A2F4-B63D35E304CE}"/>
    <dgm:cxn modelId="{42231CBC-45AE-4D42-B64D-7616C747A9B0}" srcId="{2E73870B-8A89-4BC8-AEC6-0E5F2668B624}" destId="{CA134C0E-2BE1-4A03-8931-D445618E8C84}" srcOrd="5" destOrd="0" parTransId="{043C4A67-8024-42D2-AEB0-3047248C2D29}" sibTransId="{FFAB6742-0795-446E-BAC2-30718544C677}"/>
    <dgm:cxn modelId="{509E2F12-DF14-4927-A131-5A550EE0813E}" srcId="{2E73870B-8A89-4BC8-AEC6-0E5F2668B624}" destId="{A40D2E8C-1CED-441C-8233-16DDAD5E2DE2}" srcOrd="6" destOrd="0" parTransId="{DE7C8D9B-593C-4C9D-8FD6-2C8E13C85022}" sibTransId="{8B2910AE-0FC7-412D-BB5C-A46325E7BCD7}"/>
    <dgm:cxn modelId="{10D43B62-2131-4807-9D7A-A343B0831481}" type="presOf" srcId="{9237A8CB-EF0D-4437-918F-B8B213950144}" destId="{FDBBD358-0F75-470E-B0E5-3FF25D095C25}" srcOrd="1" destOrd="0" presId="urn:microsoft.com/office/officeart/2005/8/layout/list1"/>
    <dgm:cxn modelId="{3DC0CAFF-F3D3-4CD6-8EEF-F034F874901A}" type="presOf" srcId="{15F348CE-50EA-40A3-9442-5FA790F019B8}" destId="{83F7A0BD-3107-4716-BF0A-191A74E28D53}" srcOrd="1" destOrd="0" presId="urn:microsoft.com/office/officeart/2005/8/layout/list1"/>
    <dgm:cxn modelId="{C2E33761-5255-4892-96F9-3F8357805C51}" type="presOf" srcId="{A40D2E8C-1CED-441C-8233-16DDAD5E2DE2}" destId="{62DE809A-710F-4783-90A1-EA9A318CFD18}" srcOrd="0" destOrd="0" presId="urn:microsoft.com/office/officeart/2005/8/layout/list1"/>
    <dgm:cxn modelId="{7D5CFEA1-4B17-438F-A97D-DE3D520FC0FB}" type="presOf" srcId="{9237A8CB-EF0D-4437-918F-B8B213950144}" destId="{CD382DAC-963A-4343-873D-4E2BA42CCB45}" srcOrd="0" destOrd="0" presId="urn:microsoft.com/office/officeart/2005/8/layout/list1"/>
    <dgm:cxn modelId="{1BAB0B0C-860B-48A2-9497-E170F5EFBD5E}" type="presOf" srcId="{1F0AB309-2D30-4436-8811-B31D74CF8F59}" destId="{A613B8D3-39C0-40D9-9702-E63E28AD6590}" srcOrd="1" destOrd="0" presId="urn:microsoft.com/office/officeart/2005/8/layout/list1"/>
    <dgm:cxn modelId="{A92F6C85-5B21-4241-B72E-4A4656AE23A9}" type="presOf" srcId="{A40D2E8C-1CED-441C-8233-16DDAD5E2DE2}" destId="{AC057BB7-33B9-47E7-97E5-742EEB86012C}" srcOrd="1" destOrd="0" presId="urn:microsoft.com/office/officeart/2005/8/layout/list1"/>
    <dgm:cxn modelId="{1762144B-384D-4BA3-AEFE-F9733F9E7301}" srcId="{2E73870B-8A89-4BC8-AEC6-0E5F2668B624}" destId="{9237A8CB-EF0D-4437-918F-B8B213950144}" srcOrd="0" destOrd="0" parTransId="{80C8C38E-87CC-4CF2-ADBA-5C66C45B3843}" sibTransId="{30454C3A-AD47-4FD6-B551-491CEA0A37EC}"/>
    <dgm:cxn modelId="{381F328A-40F1-4D44-84EF-C304FBC0EE4C}" type="presOf" srcId="{6A9CA4E8-C60A-449F-9B5D-73CDD62376F9}" destId="{7765EAC6-90CE-4C8D-8695-1144683E4292}" srcOrd="0" destOrd="0" presId="urn:microsoft.com/office/officeart/2005/8/layout/list1"/>
    <dgm:cxn modelId="{A2E4EC7E-7CBB-4059-B98A-916E14A45BE6}" type="presOf" srcId="{2E73870B-8A89-4BC8-AEC6-0E5F2668B624}" destId="{8DD39F1E-0FC5-40B4-8F0B-8F473737DCC8}" srcOrd="0" destOrd="0" presId="urn:microsoft.com/office/officeart/2005/8/layout/list1"/>
    <dgm:cxn modelId="{F8BCD5FD-058A-4640-A109-FFAA2FF5800D}" type="presOf" srcId="{6A9CA4E8-C60A-449F-9B5D-73CDD62376F9}" destId="{C5747757-A63A-416C-8A4D-11E5FEC238E5}" srcOrd="1" destOrd="0" presId="urn:microsoft.com/office/officeart/2005/8/layout/list1"/>
    <dgm:cxn modelId="{95B8C13C-499D-41D5-8658-BDE9FDF6A056}" srcId="{2E73870B-8A89-4BC8-AEC6-0E5F2668B624}" destId="{AD123D94-A20D-4182-AE13-CC3719E8784F}" srcOrd="1" destOrd="0" parTransId="{EBA631C0-F030-444B-A2FF-F33BA1C9126E}" sibTransId="{1DAAD3A2-472C-4286-A5B8-BE6D927B472F}"/>
    <dgm:cxn modelId="{A3B353CA-F747-43EB-9761-DB16E2C8B622}" type="presOf" srcId="{AD123D94-A20D-4182-AE13-CC3719E8784F}" destId="{63C25B5E-7BAC-4E21-B7D3-41FAB00098A1}" srcOrd="1" destOrd="0" presId="urn:microsoft.com/office/officeart/2005/8/layout/list1"/>
    <dgm:cxn modelId="{AE3D9E37-29EA-4D5C-BA00-0F536A973B0E}" srcId="{2E73870B-8A89-4BC8-AEC6-0E5F2668B624}" destId="{15F348CE-50EA-40A3-9442-5FA790F019B8}" srcOrd="7" destOrd="0" parTransId="{F73DE68D-B252-496A-B921-0501DA9E0D78}" sibTransId="{390B3E44-3B33-4DAE-AC61-AF19256574F6}"/>
    <dgm:cxn modelId="{2AE02986-AF96-4969-900B-A9B2D9F5F7F8}" srcId="{2E73870B-8A89-4BC8-AEC6-0E5F2668B624}" destId="{1F0AB309-2D30-4436-8811-B31D74CF8F59}" srcOrd="3" destOrd="0" parTransId="{64F6E3EC-5E19-46AB-BAF1-A6F49A41FAA5}" sibTransId="{0B5890B3-1FBD-4BD6-8069-EB2E897034A2}"/>
    <dgm:cxn modelId="{44D80932-42B1-4FC4-9EEC-FF1F1CFF200B}" type="presOf" srcId="{CA134C0E-2BE1-4A03-8931-D445618E8C84}" destId="{42FC3432-78F2-4EAE-9CA4-7F17C8BA5D3F}" srcOrd="1" destOrd="0" presId="urn:microsoft.com/office/officeart/2005/8/layout/list1"/>
    <dgm:cxn modelId="{70BAAF89-2690-45C8-93D2-312D0EA7ADCD}" srcId="{2E73870B-8A89-4BC8-AEC6-0E5F2668B624}" destId="{6A9CA4E8-C60A-449F-9B5D-73CDD62376F9}" srcOrd="4" destOrd="0" parTransId="{6B574753-E6DA-456A-AF8F-98C804CABDCF}" sibTransId="{F12016D6-0EC7-4702-A95F-600139771241}"/>
    <dgm:cxn modelId="{F574001A-7064-4DFD-8DAA-405FE83CD0D3}" type="presOf" srcId="{AD123D94-A20D-4182-AE13-CC3719E8784F}" destId="{0207A3AE-8DCA-4151-8CAC-C5EA67049379}" srcOrd="0" destOrd="0" presId="urn:microsoft.com/office/officeart/2005/8/layout/list1"/>
    <dgm:cxn modelId="{A87EF402-8F6A-4582-8B48-76768686CD00}" type="presParOf" srcId="{8DD39F1E-0FC5-40B4-8F0B-8F473737DCC8}" destId="{28AB634C-185F-4909-8AA7-F351E3CA9030}" srcOrd="0" destOrd="0" presId="urn:microsoft.com/office/officeart/2005/8/layout/list1"/>
    <dgm:cxn modelId="{58A18BF6-76E5-4EE6-9358-A85481844A27}" type="presParOf" srcId="{28AB634C-185F-4909-8AA7-F351E3CA9030}" destId="{CD382DAC-963A-4343-873D-4E2BA42CCB45}" srcOrd="0" destOrd="0" presId="urn:microsoft.com/office/officeart/2005/8/layout/list1"/>
    <dgm:cxn modelId="{8E338370-6CEB-441E-82D4-64368A1FD7E3}" type="presParOf" srcId="{28AB634C-185F-4909-8AA7-F351E3CA9030}" destId="{FDBBD358-0F75-470E-B0E5-3FF25D095C25}" srcOrd="1" destOrd="0" presId="urn:microsoft.com/office/officeart/2005/8/layout/list1"/>
    <dgm:cxn modelId="{1C4811A2-85AA-442D-BDBB-F9C5DF48A8F5}" type="presParOf" srcId="{8DD39F1E-0FC5-40B4-8F0B-8F473737DCC8}" destId="{99305A16-F799-419D-8291-637B64412425}" srcOrd="1" destOrd="0" presId="urn:microsoft.com/office/officeart/2005/8/layout/list1"/>
    <dgm:cxn modelId="{EAEB2922-228B-4ACB-8D1D-BC42AF8F88BC}" type="presParOf" srcId="{8DD39F1E-0FC5-40B4-8F0B-8F473737DCC8}" destId="{180E5B3A-92F0-453B-9F2B-3A45DF8DE5BB}" srcOrd="2" destOrd="0" presId="urn:microsoft.com/office/officeart/2005/8/layout/list1"/>
    <dgm:cxn modelId="{F32336E4-0C8A-404B-B645-A3C4BB76C029}" type="presParOf" srcId="{8DD39F1E-0FC5-40B4-8F0B-8F473737DCC8}" destId="{59F01894-9036-4689-91A5-DAA3E229889E}" srcOrd="3" destOrd="0" presId="urn:microsoft.com/office/officeart/2005/8/layout/list1"/>
    <dgm:cxn modelId="{793D6B90-0FB0-48A1-B11B-3970A9F053CC}" type="presParOf" srcId="{8DD39F1E-0FC5-40B4-8F0B-8F473737DCC8}" destId="{EAF99C20-C416-4F9B-B7B1-A2629B7A54BE}" srcOrd="4" destOrd="0" presId="urn:microsoft.com/office/officeart/2005/8/layout/list1"/>
    <dgm:cxn modelId="{C0A49A54-D3CC-4B1A-9A98-BEF740258B54}" type="presParOf" srcId="{EAF99C20-C416-4F9B-B7B1-A2629B7A54BE}" destId="{0207A3AE-8DCA-4151-8CAC-C5EA67049379}" srcOrd="0" destOrd="0" presId="urn:microsoft.com/office/officeart/2005/8/layout/list1"/>
    <dgm:cxn modelId="{7C0B78F6-F78C-413C-A7DF-EE0073F544BB}" type="presParOf" srcId="{EAF99C20-C416-4F9B-B7B1-A2629B7A54BE}" destId="{63C25B5E-7BAC-4E21-B7D3-41FAB00098A1}" srcOrd="1" destOrd="0" presId="urn:microsoft.com/office/officeart/2005/8/layout/list1"/>
    <dgm:cxn modelId="{71B6FFB7-E500-4C25-90D0-ADF64562D4DE}" type="presParOf" srcId="{8DD39F1E-0FC5-40B4-8F0B-8F473737DCC8}" destId="{02997F70-A33C-42FA-A77C-914B803F1476}" srcOrd="5" destOrd="0" presId="urn:microsoft.com/office/officeart/2005/8/layout/list1"/>
    <dgm:cxn modelId="{E7B0CB9A-48CD-4366-93FB-F7C94D63953F}" type="presParOf" srcId="{8DD39F1E-0FC5-40B4-8F0B-8F473737DCC8}" destId="{79E8EAB8-05A4-4936-8C0B-6CBBEA83D551}" srcOrd="6" destOrd="0" presId="urn:microsoft.com/office/officeart/2005/8/layout/list1"/>
    <dgm:cxn modelId="{49D7C63D-7349-4F7F-BB53-36DE1A5B3788}" type="presParOf" srcId="{8DD39F1E-0FC5-40B4-8F0B-8F473737DCC8}" destId="{4B76B977-FCEF-4E06-82C9-641B73E60E5B}" srcOrd="7" destOrd="0" presId="urn:microsoft.com/office/officeart/2005/8/layout/list1"/>
    <dgm:cxn modelId="{883AE0FD-6185-4660-B4E5-15C71E41D29C}" type="presParOf" srcId="{8DD39F1E-0FC5-40B4-8F0B-8F473737DCC8}" destId="{DB330C41-AEF2-4912-9D2A-2292832D1491}" srcOrd="8" destOrd="0" presId="urn:microsoft.com/office/officeart/2005/8/layout/list1"/>
    <dgm:cxn modelId="{AED54811-A11D-45C3-9999-242C92AE5024}" type="presParOf" srcId="{DB330C41-AEF2-4912-9D2A-2292832D1491}" destId="{7074955B-FAB0-40CB-A7F3-8E804224B3CB}" srcOrd="0" destOrd="0" presId="urn:microsoft.com/office/officeart/2005/8/layout/list1"/>
    <dgm:cxn modelId="{FDC0AA10-74F0-44AA-AB64-27AD8D0E1777}" type="presParOf" srcId="{DB330C41-AEF2-4912-9D2A-2292832D1491}" destId="{A48042BF-3C29-4B1B-AEC8-CB9766E72E91}" srcOrd="1" destOrd="0" presId="urn:microsoft.com/office/officeart/2005/8/layout/list1"/>
    <dgm:cxn modelId="{0FC2A6F3-F27D-4CCF-AE9A-CC71D1D5791E}" type="presParOf" srcId="{8DD39F1E-0FC5-40B4-8F0B-8F473737DCC8}" destId="{0CB81128-C7D3-457A-A8E7-F26662FADDD6}" srcOrd="9" destOrd="0" presId="urn:microsoft.com/office/officeart/2005/8/layout/list1"/>
    <dgm:cxn modelId="{68AE8E4F-BE19-4CC4-BDDA-DE387C4CE67E}" type="presParOf" srcId="{8DD39F1E-0FC5-40B4-8F0B-8F473737DCC8}" destId="{E16DAC67-DE8A-4AA7-BB43-0961791396AA}" srcOrd="10" destOrd="0" presId="urn:microsoft.com/office/officeart/2005/8/layout/list1"/>
    <dgm:cxn modelId="{6209538A-2242-46A0-8A47-C8930FAD37BF}" type="presParOf" srcId="{8DD39F1E-0FC5-40B4-8F0B-8F473737DCC8}" destId="{0AB1D781-612A-4BA1-850F-103A51FDC277}" srcOrd="11" destOrd="0" presId="urn:microsoft.com/office/officeart/2005/8/layout/list1"/>
    <dgm:cxn modelId="{7F56956E-219A-4B32-8256-0E171B5633BE}" type="presParOf" srcId="{8DD39F1E-0FC5-40B4-8F0B-8F473737DCC8}" destId="{E945CB74-C816-41DC-AA8B-785C30B1B7E3}" srcOrd="12" destOrd="0" presId="urn:microsoft.com/office/officeart/2005/8/layout/list1"/>
    <dgm:cxn modelId="{CCA5E6E6-80F3-484A-A813-8F1F0AD7CC06}" type="presParOf" srcId="{E945CB74-C816-41DC-AA8B-785C30B1B7E3}" destId="{062EE309-8762-4076-BC48-D86B07348D64}" srcOrd="0" destOrd="0" presId="urn:microsoft.com/office/officeart/2005/8/layout/list1"/>
    <dgm:cxn modelId="{5AE76AEF-EC21-4BF5-AC50-2FEB438D34A1}" type="presParOf" srcId="{E945CB74-C816-41DC-AA8B-785C30B1B7E3}" destId="{A613B8D3-39C0-40D9-9702-E63E28AD6590}" srcOrd="1" destOrd="0" presId="urn:microsoft.com/office/officeart/2005/8/layout/list1"/>
    <dgm:cxn modelId="{80068135-FC59-4721-A7B3-483E18919DD3}" type="presParOf" srcId="{8DD39F1E-0FC5-40B4-8F0B-8F473737DCC8}" destId="{31E4D1D2-3AFC-4CB8-998C-46D8563B8F79}" srcOrd="13" destOrd="0" presId="urn:microsoft.com/office/officeart/2005/8/layout/list1"/>
    <dgm:cxn modelId="{9D9680C1-4411-46E6-980F-B79E4724ED39}" type="presParOf" srcId="{8DD39F1E-0FC5-40B4-8F0B-8F473737DCC8}" destId="{FD2BBEA8-5046-4452-A8EF-98DDF18BC911}" srcOrd="14" destOrd="0" presId="urn:microsoft.com/office/officeart/2005/8/layout/list1"/>
    <dgm:cxn modelId="{BFAFE150-D95E-40E0-B688-D65F392C1B03}" type="presParOf" srcId="{8DD39F1E-0FC5-40B4-8F0B-8F473737DCC8}" destId="{5FCF01CE-EB53-4F2F-BB34-0F7193EA8815}" srcOrd="15" destOrd="0" presId="urn:microsoft.com/office/officeart/2005/8/layout/list1"/>
    <dgm:cxn modelId="{DD94AF23-A5A8-4859-9543-FA49F24A3572}" type="presParOf" srcId="{8DD39F1E-0FC5-40B4-8F0B-8F473737DCC8}" destId="{67B8F538-BBD5-4B43-BFA1-ECDEBD944A79}" srcOrd="16" destOrd="0" presId="urn:microsoft.com/office/officeart/2005/8/layout/list1"/>
    <dgm:cxn modelId="{8B6576D1-CDF5-468A-B2DB-60163E15D6BB}" type="presParOf" srcId="{67B8F538-BBD5-4B43-BFA1-ECDEBD944A79}" destId="{7765EAC6-90CE-4C8D-8695-1144683E4292}" srcOrd="0" destOrd="0" presId="urn:microsoft.com/office/officeart/2005/8/layout/list1"/>
    <dgm:cxn modelId="{E9991B73-4685-4338-AF4E-067F446D4075}" type="presParOf" srcId="{67B8F538-BBD5-4B43-BFA1-ECDEBD944A79}" destId="{C5747757-A63A-416C-8A4D-11E5FEC238E5}" srcOrd="1" destOrd="0" presId="urn:microsoft.com/office/officeart/2005/8/layout/list1"/>
    <dgm:cxn modelId="{0ADA45F5-94A2-47D2-9ECC-AFDD4578C2C8}" type="presParOf" srcId="{8DD39F1E-0FC5-40B4-8F0B-8F473737DCC8}" destId="{1BFA53EB-08D9-4538-B2A0-59FA1AA6BD26}" srcOrd="17" destOrd="0" presId="urn:microsoft.com/office/officeart/2005/8/layout/list1"/>
    <dgm:cxn modelId="{1E9B1A6D-6031-4822-9D41-467126290AF8}" type="presParOf" srcId="{8DD39F1E-0FC5-40B4-8F0B-8F473737DCC8}" destId="{1C74D470-6F5C-4EAB-AA5D-F909E074BAB5}" srcOrd="18" destOrd="0" presId="urn:microsoft.com/office/officeart/2005/8/layout/list1"/>
    <dgm:cxn modelId="{2A28A24F-1127-4BFE-A594-D7D941DE7459}" type="presParOf" srcId="{8DD39F1E-0FC5-40B4-8F0B-8F473737DCC8}" destId="{DD2F6812-9B8A-4342-B9F1-A991D1CFC9E7}" srcOrd="19" destOrd="0" presId="urn:microsoft.com/office/officeart/2005/8/layout/list1"/>
    <dgm:cxn modelId="{7AAF856D-2E03-406E-A394-1CA183B26B36}" type="presParOf" srcId="{8DD39F1E-0FC5-40B4-8F0B-8F473737DCC8}" destId="{DF26EB31-54D5-4F3A-A481-C814605F6A92}" srcOrd="20" destOrd="0" presId="urn:microsoft.com/office/officeart/2005/8/layout/list1"/>
    <dgm:cxn modelId="{40E0B07F-D2A3-462B-95E9-6B8EF9884045}" type="presParOf" srcId="{DF26EB31-54D5-4F3A-A481-C814605F6A92}" destId="{21609E17-2862-4958-AC46-C6583CCA5CE7}" srcOrd="0" destOrd="0" presId="urn:microsoft.com/office/officeart/2005/8/layout/list1"/>
    <dgm:cxn modelId="{9E433FE0-3E77-4441-AF51-06097242E47A}" type="presParOf" srcId="{DF26EB31-54D5-4F3A-A481-C814605F6A92}" destId="{42FC3432-78F2-4EAE-9CA4-7F17C8BA5D3F}" srcOrd="1" destOrd="0" presId="urn:microsoft.com/office/officeart/2005/8/layout/list1"/>
    <dgm:cxn modelId="{B021751C-B4D0-412A-BFF1-661EDCE9555D}" type="presParOf" srcId="{8DD39F1E-0FC5-40B4-8F0B-8F473737DCC8}" destId="{E241B739-4951-40DF-B7CD-B86493BB77A0}" srcOrd="21" destOrd="0" presId="urn:microsoft.com/office/officeart/2005/8/layout/list1"/>
    <dgm:cxn modelId="{2A328C01-16A3-4943-AC84-D32298A052EB}" type="presParOf" srcId="{8DD39F1E-0FC5-40B4-8F0B-8F473737DCC8}" destId="{49B5EE8E-4773-4B7B-8958-BB687A5891F0}" srcOrd="22" destOrd="0" presId="urn:microsoft.com/office/officeart/2005/8/layout/list1"/>
    <dgm:cxn modelId="{ABCF6D78-B404-4E10-95D7-76D63BC95A42}" type="presParOf" srcId="{8DD39F1E-0FC5-40B4-8F0B-8F473737DCC8}" destId="{74D1039E-59A3-408B-81DA-6B08E903C5FC}" srcOrd="23" destOrd="0" presId="urn:microsoft.com/office/officeart/2005/8/layout/list1"/>
    <dgm:cxn modelId="{780C2965-05E7-4093-AD60-F88CCEADC2F3}" type="presParOf" srcId="{8DD39F1E-0FC5-40B4-8F0B-8F473737DCC8}" destId="{AFCB3A9C-6E87-4416-9CAD-5BE13B14759C}" srcOrd="24" destOrd="0" presId="urn:microsoft.com/office/officeart/2005/8/layout/list1"/>
    <dgm:cxn modelId="{DEBAADBF-B348-48E2-BE8F-0266D04C9268}" type="presParOf" srcId="{AFCB3A9C-6E87-4416-9CAD-5BE13B14759C}" destId="{62DE809A-710F-4783-90A1-EA9A318CFD18}" srcOrd="0" destOrd="0" presId="urn:microsoft.com/office/officeart/2005/8/layout/list1"/>
    <dgm:cxn modelId="{D4B4FC4E-3E8B-4BC5-B638-4A90C17C024C}" type="presParOf" srcId="{AFCB3A9C-6E87-4416-9CAD-5BE13B14759C}" destId="{AC057BB7-33B9-47E7-97E5-742EEB86012C}" srcOrd="1" destOrd="0" presId="urn:microsoft.com/office/officeart/2005/8/layout/list1"/>
    <dgm:cxn modelId="{CC6B822B-D546-4531-BDA5-FCBD6A7E7A5A}" type="presParOf" srcId="{8DD39F1E-0FC5-40B4-8F0B-8F473737DCC8}" destId="{23C4B05E-1E7D-4784-BFEC-32C7BC4E19B3}" srcOrd="25" destOrd="0" presId="urn:microsoft.com/office/officeart/2005/8/layout/list1"/>
    <dgm:cxn modelId="{81F784A7-D98B-4C4F-B81B-5109449FE1E7}" type="presParOf" srcId="{8DD39F1E-0FC5-40B4-8F0B-8F473737DCC8}" destId="{5AE01125-E24E-4F7F-AAF2-3392D974DE9E}" srcOrd="26" destOrd="0" presId="urn:microsoft.com/office/officeart/2005/8/layout/list1"/>
    <dgm:cxn modelId="{2981D7B2-50F5-4227-A242-EF53D884B572}" type="presParOf" srcId="{8DD39F1E-0FC5-40B4-8F0B-8F473737DCC8}" destId="{440C8B13-6732-4836-A381-5DAE170B9CBE}" srcOrd="27" destOrd="0" presId="urn:microsoft.com/office/officeart/2005/8/layout/list1"/>
    <dgm:cxn modelId="{7D02DBF1-9340-4C73-B6BB-68F224798DFC}" type="presParOf" srcId="{8DD39F1E-0FC5-40B4-8F0B-8F473737DCC8}" destId="{3A863DC3-93FB-43DE-845B-833E675F75F0}" srcOrd="28" destOrd="0" presId="urn:microsoft.com/office/officeart/2005/8/layout/list1"/>
    <dgm:cxn modelId="{0BD06CB5-9E35-4F7B-8447-0C241894A3C8}" type="presParOf" srcId="{3A863DC3-93FB-43DE-845B-833E675F75F0}" destId="{6FC39A7E-DB2F-4D22-92F6-BC777DFF2AA6}" srcOrd="0" destOrd="0" presId="urn:microsoft.com/office/officeart/2005/8/layout/list1"/>
    <dgm:cxn modelId="{87D9D574-BAD9-4946-9A69-CE06647D60EF}" type="presParOf" srcId="{3A863DC3-93FB-43DE-845B-833E675F75F0}" destId="{83F7A0BD-3107-4716-BF0A-191A74E28D53}" srcOrd="1" destOrd="0" presId="urn:microsoft.com/office/officeart/2005/8/layout/list1"/>
    <dgm:cxn modelId="{9068718D-946E-4B9C-8C44-D0021470327B}" type="presParOf" srcId="{8DD39F1E-0FC5-40B4-8F0B-8F473737DCC8}" destId="{3091E3D7-2D65-40EA-A2B3-618F372F03D6}" srcOrd="29" destOrd="0" presId="urn:microsoft.com/office/officeart/2005/8/layout/list1"/>
    <dgm:cxn modelId="{3DA18098-5F51-4F20-9FFC-145C8D9D0CBF}" type="presParOf" srcId="{8DD39F1E-0FC5-40B4-8F0B-8F473737DCC8}" destId="{A87E7419-DB3B-42A7-B00B-68101CCF7FB5}" srcOrd="3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7CD0B35-4B8F-4091-B3D3-CF676C97F70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3A07D64E-5558-4EFD-AA5D-5DD0E047F812}">
      <dgm:prSet phldrT="[Text]"/>
      <dgm:spPr>
        <a:solidFill>
          <a:schemeClr val="accent3">
            <a:lumMod val="50000"/>
          </a:schemeClr>
        </a:solidFill>
      </dgm:spPr>
      <dgm:t>
        <a:bodyPr/>
        <a:lstStyle/>
        <a:p>
          <a:r>
            <a:rPr lang="en-US" dirty="0" smtClean="0"/>
            <a:t>State Level Project Steering Committee</a:t>
          </a:r>
          <a:endParaRPr lang="en-IN" dirty="0"/>
        </a:p>
      </dgm:t>
    </dgm:pt>
    <dgm:pt modelId="{5BB8B041-3627-4156-B08C-8030275C1B3D}" type="parTrans" cxnId="{EA74A104-DACD-42E8-9CE2-6066104CD777}">
      <dgm:prSet/>
      <dgm:spPr/>
      <dgm:t>
        <a:bodyPr/>
        <a:lstStyle/>
        <a:p>
          <a:endParaRPr lang="en-IN"/>
        </a:p>
      </dgm:t>
    </dgm:pt>
    <dgm:pt modelId="{ECB8D34B-AF7D-436E-94EA-CF9CB0D0BDE1}" type="sibTrans" cxnId="{EA74A104-DACD-42E8-9CE2-6066104CD777}">
      <dgm:prSet/>
      <dgm:spPr/>
      <dgm:t>
        <a:bodyPr/>
        <a:lstStyle/>
        <a:p>
          <a:endParaRPr lang="en-IN"/>
        </a:p>
      </dgm:t>
    </dgm:pt>
    <dgm:pt modelId="{52970FF7-D6ED-4EFF-AD16-C2DBA362ED62}">
      <dgm:prSet phldrT="[Text]"/>
      <dgm:spPr>
        <a:solidFill>
          <a:schemeClr val="accent3">
            <a:lumMod val="50000"/>
          </a:schemeClr>
        </a:solidFill>
      </dgm:spPr>
      <dgm:t>
        <a:bodyPr/>
        <a:lstStyle/>
        <a:p>
          <a:r>
            <a:rPr lang="en-US" dirty="0" smtClean="0"/>
            <a:t>Project Management Unit</a:t>
          </a:r>
          <a:endParaRPr lang="en-IN" dirty="0"/>
        </a:p>
      </dgm:t>
    </dgm:pt>
    <dgm:pt modelId="{C38345E4-E3D4-47F1-B80C-2316A9848C1E}" type="parTrans" cxnId="{025BD538-8928-4F5C-B57E-893EC30C479F}">
      <dgm:prSet/>
      <dgm:spPr/>
      <dgm:t>
        <a:bodyPr/>
        <a:lstStyle/>
        <a:p>
          <a:endParaRPr lang="en-IN"/>
        </a:p>
      </dgm:t>
    </dgm:pt>
    <dgm:pt modelId="{1DB32883-E947-4B10-A235-25CF36289ADE}" type="sibTrans" cxnId="{025BD538-8928-4F5C-B57E-893EC30C479F}">
      <dgm:prSet/>
      <dgm:spPr/>
      <dgm:t>
        <a:bodyPr/>
        <a:lstStyle/>
        <a:p>
          <a:endParaRPr lang="en-IN"/>
        </a:p>
      </dgm:t>
    </dgm:pt>
    <dgm:pt modelId="{CB0A8DDE-4C30-4127-BE5A-3B46830E49AB}">
      <dgm:prSet phldrT="[Text]"/>
      <dgm:spPr>
        <a:solidFill>
          <a:schemeClr val="accent3">
            <a:lumMod val="50000"/>
          </a:schemeClr>
        </a:solidFill>
      </dgm:spPr>
      <dgm:t>
        <a:bodyPr/>
        <a:lstStyle/>
        <a:p>
          <a:r>
            <a:rPr lang="en-US" dirty="0" smtClean="0"/>
            <a:t>Urban Governance &amp; Planning</a:t>
          </a:r>
          <a:endParaRPr lang="en-IN" dirty="0"/>
        </a:p>
      </dgm:t>
    </dgm:pt>
    <dgm:pt modelId="{280920AD-5BBE-4893-B6B3-3EF7D369D870}" type="parTrans" cxnId="{C1E311BD-2945-45DE-8AB7-57EA4348174B}">
      <dgm:prSet/>
      <dgm:spPr/>
      <dgm:t>
        <a:bodyPr/>
        <a:lstStyle/>
        <a:p>
          <a:endParaRPr lang="en-IN"/>
        </a:p>
      </dgm:t>
    </dgm:pt>
    <dgm:pt modelId="{9140F353-B5CD-4F86-A54C-6AA9395DD871}" type="sibTrans" cxnId="{C1E311BD-2945-45DE-8AB7-57EA4348174B}">
      <dgm:prSet/>
      <dgm:spPr/>
      <dgm:t>
        <a:bodyPr/>
        <a:lstStyle/>
        <a:p>
          <a:endParaRPr lang="en-IN"/>
        </a:p>
      </dgm:t>
    </dgm:pt>
    <dgm:pt modelId="{D9A88FD3-8898-4ADB-AD72-5463CA410643}">
      <dgm:prSet phldrT="[Text]"/>
      <dgm:spPr>
        <a:solidFill>
          <a:schemeClr val="accent3">
            <a:lumMod val="50000"/>
          </a:schemeClr>
        </a:solidFill>
      </dgm:spPr>
      <dgm:t>
        <a:bodyPr/>
        <a:lstStyle/>
        <a:p>
          <a:r>
            <a:rPr lang="en-US" dirty="0" smtClean="0"/>
            <a:t>Municipal Infrastructure</a:t>
          </a:r>
          <a:endParaRPr lang="en-IN" dirty="0"/>
        </a:p>
      </dgm:t>
    </dgm:pt>
    <dgm:pt modelId="{BE428CA1-89BB-48E7-ADA6-68994DCD3ECE}" type="parTrans" cxnId="{5851BD86-E4E1-4599-AF72-626DFF0A9A81}">
      <dgm:prSet/>
      <dgm:spPr/>
      <dgm:t>
        <a:bodyPr/>
        <a:lstStyle/>
        <a:p>
          <a:endParaRPr lang="en-IN"/>
        </a:p>
      </dgm:t>
    </dgm:pt>
    <dgm:pt modelId="{5D3B0302-141C-4975-B254-F764466218CC}" type="sibTrans" cxnId="{5851BD86-E4E1-4599-AF72-626DFF0A9A81}">
      <dgm:prSet/>
      <dgm:spPr/>
      <dgm:t>
        <a:bodyPr/>
        <a:lstStyle/>
        <a:p>
          <a:endParaRPr lang="en-IN"/>
        </a:p>
      </dgm:t>
    </dgm:pt>
    <dgm:pt modelId="{A8E3B9BD-41E6-4AF2-850E-AF43EC6C6708}">
      <dgm:prSet phldrT="[Text]"/>
      <dgm:spPr>
        <a:solidFill>
          <a:schemeClr val="accent3">
            <a:lumMod val="50000"/>
          </a:schemeClr>
        </a:solidFill>
      </dgm:spPr>
      <dgm:t>
        <a:bodyPr/>
        <a:lstStyle/>
        <a:p>
          <a:r>
            <a:rPr lang="en-US" dirty="0" smtClean="0"/>
            <a:t>Urban Development &amp; Housing Department</a:t>
          </a:r>
          <a:endParaRPr lang="en-IN" dirty="0"/>
        </a:p>
      </dgm:t>
    </dgm:pt>
    <dgm:pt modelId="{6ED3BF21-E5C5-4B4F-8652-06B541EB2372}" type="parTrans" cxnId="{B5437854-E7F9-44C7-87B1-C4928B807F88}">
      <dgm:prSet/>
      <dgm:spPr/>
      <dgm:t>
        <a:bodyPr/>
        <a:lstStyle/>
        <a:p>
          <a:endParaRPr lang="en-IN"/>
        </a:p>
      </dgm:t>
    </dgm:pt>
    <dgm:pt modelId="{80314F41-EDA5-4549-9152-DBCB095B377B}" type="sibTrans" cxnId="{B5437854-E7F9-44C7-87B1-C4928B807F88}">
      <dgm:prSet/>
      <dgm:spPr/>
      <dgm:t>
        <a:bodyPr/>
        <a:lstStyle/>
        <a:p>
          <a:endParaRPr lang="en-IN"/>
        </a:p>
      </dgm:t>
    </dgm:pt>
    <dgm:pt modelId="{91314F12-C2E7-4A26-AAC1-8DCDCF2107AE}">
      <dgm:prSet/>
      <dgm:spPr>
        <a:solidFill>
          <a:schemeClr val="accent3">
            <a:lumMod val="50000"/>
          </a:schemeClr>
        </a:solidFill>
      </dgm:spPr>
      <dgm:t>
        <a:bodyPr/>
        <a:lstStyle/>
        <a:p>
          <a:r>
            <a:rPr lang="en-IN" b="0" i="0" dirty="0" smtClean="0"/>
            <a:t>Urban Technical Assistance Support Team (UTAST)</a:t>
          </a:r>
          <a:endParaRPr lang="en-IN" dirty="0"/>
        </a:p>
      </dgm:t>
    </dgm:pt>
    <dgm:pt modelId="{E7D7A555-9D05-4F1F-BBD4-F235D9F6C940}" type="parTrans" cxnId="{90345B45-4738-4B5D-BAE7-DFEAADB44551}">
      <dgm:prSet/>
      <dgm:spPr/>
      <dgm:t>
        <a:bodyPr/>
        <a:lstStyle/>
        <a:p>
          <a:endParaRPr lang="en-IN"/>
        </a:p>
      </dgm:t>
    </dgm:pt>
    <dgm:pt modelId="{73F29E75-FE3D-4D0F-B1BB-B0D3ADA7F484}" type="sibTrans" cxnId="{90345B45-4738-4B5D-BAE7-DFEAADB44551}">
      <dgm:prSet/>
      <dgm:spPr/>
      <dgm:t>
        <a:bodyPr/>
        <a:lstStyle/>
        <a:p>
          <a:endParaRPr lang="en-IN"/>
        </a:p>
      </dgm:t>
    </dgm:pt>
    <dgm:pt modelId="{72126FCE-AB72-4314-B6EC-074600D523B7}">
      <dgm:prSet/>
      <dgm:spPr>
        <a:solidFill>
          <a:schemeClr val="accent3">
            <a:lumMod val="50000"/>
          </a:schemeClr>
        </a:solidFill>
      </dgm:spPr>
      <dgm:t>
        <a:bodyPr/>
        <a:lstStyle/>
        <a:p>
          <a:r>
            <a:rPr lang="en-US" dirty="0" smtClean="0"/>
            <a:t>Municipal Finance &amp; Procurement</a:t>
          </a:r>
          <a:endParaRPr lang="en-IN" dirty="0"/>
        </a:p>
      </dgm:t>
    </dgm:pt>
    <dgm:pt modelId="{BB6F0307-ED83-4330-AE33-BA2BDF25108B}" type="parTrans" cxnId="{612F7628-680E-4A8C-991B-32D263063847}">
      <dgm:prSet/>
      <dgm:spPr/>
      <dgm:t>
        <a:bodyPr/>
        <a:lstStyle/>
        <a:p>
          <a:endParaRPr lang="en-IN"/>
        </a:p>
      </dgm:t>
    </dgm:pt>
    <dgm:pt modelId="{FE1145A5-EB06-49F7-B252-D8064C5C3FAD}" type="sibTrans" cxnId="{612F7628-680E-4A8C-991B-32D263063847}">
      <dgm:prSet/>
      <dgm:spPr/>
      <dgm:t>
        <a:bodyPr/>
        <a:lstStyle/>
        <a:p>
          <a:endParaRPr lang="en-IN"/>
        </a:p>
      </dgm:t>
    </dgm:pt>
    <dgm:pt modelId="{B0ABBD19-CE00-4E58-8E97-0810F9223E77}">
      <dgm:prSet/>
      <dgm:spPr>
        <a:solidFill>
          <a:schemeClr val="accent3">
            <a:lumMod val="50000"/>
          </a:schemeClr>
        </a:solidFill>
      </dgm:spPr>
      <dgm:t>
        <a:bodyPr/>
        <a:lstStyle/>
        <a:p>
          <a:r>
            <a:rPr lang="en-US" dirty="0" smtClean="0"/>
            <a:t>Local Economic Development</a:t>
          </a:r>
          <a:endParaRPr lang="en-IN" dirty="0"/>
        </a:p>
      </dgm:t>
    </dgm:pt>
    <dgm:pt modelId="{F26B46D2-3DF9-469E-843B-911BABD6CA12}" type="parTrans" cxnId="{2352814C-1D59-44A0-8508-DDB0289D4F89}">
      <dgm:prSet/>
      <dgm:spPr/>
      <dgm:t>
        <a:bodyPr/>
        <a:lstStyle/>
        <a:p>
          <a:endParaRPr lang="en-IN"/>
        </a:p>
      </dgm:t>
    </dgm:pt>
    <dgm:pt modelId="{8B193F1F-56E3-464E-9733-E3747738CD30}" type="sibTrans" cxnId="{2352814C-1D59-44A0-8508-DDB0289D4F89}">
      <dgm:prSet/>
      <dgm:spPr/>
      <dgm:t>
        <a:bodyPr/>
        <a:lstStyle/>
        <a:p>
          <a:endParaRPr lang="en-IN"/>
        </a:p>
      </dgm:t>
    </dgm:pt>
    <dgm:pt modelId="{C8FBE23B-065A-497E-A349-CC9FD4C74D40}">
      <dgm:prSet/>
      <dgm:spPr>
        <a:solidFill>
          <a:schemeClr val="accent3">
            <a:lumMod val="50000"/>
          </a:schemeClr>
        </a:solidFill>
      </dgm:spPr>
      <dgm:t>
        <a:bodyPr/>
        <a:lstStyle/>
        <a:p>
          <a:r>
            <a:rPr lang="en-US" dirty="0" smtClean="0"/>
            <a:t>Social Development &amp; Poverty Alleviation</a:t>
          </a:r>
          <a:endParaRPr lang="en-IN" dirty="0"/>
        </a:p>
      </dgm:t>
    </dgm:pt>
    <dgm:pt modelId="{9DDA13DC-2D4C-4B43-A069-F84A7A4DC436}" type="sibTrans" cxnId="{D6879CD1-244A-4CBF-B4F3-E7BDB35D2233}">
      <dgm:prSet/>
      <dgm:spPr/>
      <dgm:t>
        <a:bodyPr/>
        <a:lstStyle/>
        <a:p>
          <a:endParaRPr lang="en-IN"/>
        </a:p>
      </dgm:t>
    </dgm:pt>
    <dgm:pt modelId="{6EDC5D9A-F204-4E41-9607-A10D4F96406E}" type="parTrans" cxnId="{D6879CD1-244A-4CBF-B4F3-E7BDB35D2233}">
      <dgm:prSet/>
      <dgm:spPr/>
      <dgm:t>
        <a:bodyPr/>
        <a:lstStyle/>
        <a:p>
          <a:endParaRPr lang="en-IN"/>
        </a:p>
      </dgm:t>
    </dgm:pt>
    <dgm:pt modelId="{39C8F072-DE54-4467-AE8C-EB5CA330F9E1}" type="pres">
      <dgm:prSet presAssocID="{57CD0B35-4B8F-4091-B3D3-CF676C97F70E}" presName="diagram" presStyleCnt="0">
        <dgm:presLayoutVars>
          <dgm:chPref val="1"/>
          <dgm:dir/>
          <dgm:animOne val="branch"/>
          <dgm:animLvl val="lvl"/>
          <dgm:resizeHandles val="exact"/>
        </dgm:presLayoutVars>
      </dgm:prSet>
      <dgm:spPr/>
      <dgm:t>
        <a:bodyPr/>
        <a:lstStyle/>
        <a:p>
          <a:endParaRPr lang="en-IN"/>
        </a:p>
      </dgm:t>
    </dgm:pt>
    <dgm:pt modelId="{5B66984D-2677-4716-A26E-89C5C3EE2C3A}" type="pres">
      <dgm:prSet presAssocID="{3A07D64E-5558-4EFD-AA5D-5DD0E047F812}" presName="root1" presStyleCnt="0"/>
      <dgm:spPr/>
    </dgm:pt>
    <dgm:pt modelId="{DEAFBC4E-5114-437F-82BC-E055F4D76F91}" type="pres">
      <dgm:prSet presAssocID="{3A07D64E-5558-4EFD-AA5D-5DD0E047F812}" presName="LevelOneTextNode" presStyleLbl="node0" presStyleIdx="0" presStyleCnt="1">
        <dgm:presLayoutVars>
          <dgm:chPref val="3"/>
        </dgm:presLayoutVars>
      </dgm:prSet>
      <dgm:spPr/>
      <dgm:t>
        <a:bodyPr/>
        <a:lstStyle/>
        <a:p>
          <a:endParaRPr lang="en-IN"/>
        </a:p>
      </dgm:t>
    </dgm:pt>
    <dgm:pt modelId="{BDFF88DD-BB69-432C-A346-15A586ED7712}" type="pres">
      <dgm:prSet presAssocID="{3A07D64E-5558-4EFD-AA5D-5DD0E047F812}" presName="level2hierChild" presStyleCnt="0"/>
      <dgm:spPr/>
    </dgm:pt>
    <dgm:pt modelId="{4575175F-5B01-45A2-B294-BE78682B6133}" type="pres">
      <dgm:prSet presAssocID="{C38345E4-E3D4-47F1-B80C-2316A9848C1E}" presName="conn2-1" presStyleLbl="parChTrans1D2" presStyleIdx="0" presStyleCnt="3"/>
      <dgm:spPr/>
      <dgm:t>
        <a:bodyPr/>
        <a:lstStyle/>
        <a:p>
          <a:endParaRPr lang="en-IN"/>
        </a:p>
      </dgm:t>
    </dgm:pt>
    <dgm:pt modelId="{95903703-2074-4465-BAE8-48B42C84F54E}" type="pres">
      <dgm:prSet presAssocID="{C38345E4-E3D4-47F1-B80C-2316A9848C1E}" presName="connTx" presStyleLbl="parChTrans1D2" presStyleIdx="0" presStyleCnt="3"/>
      <dgm:spPr/>
      <dgm:t>
        <a:bodyPr/>
        <a:lstStyle/>
        <a:p>
          <a:endParaRPr lang="en-IN"/>
        </a:p>
      </dgm:t>
    </dgm:pt>
    <dgm:pt modelId="{3E9723DD-880E-4FD2-82E2-2D476BEB7466}" type="pres">
      <dgm:prSet presAssocID="{52970FF7-D6ED-4EFF-AD16-C2DBA362ED62}" presName="root2" presStyleCnt="0"/>
      <dgm:spPr/>
    </dgm:pt>
    <dgm:pt modelId="{A21A65FA-1830-40A8-A1BD-04E1EF86EDA7}" type="pres">
      <dgm:prSet presAssocID="{52970FF7-D6ED-4EFF-AD16-C2DBA362ED62}" presName="LevelTwoTextNode" presStyleLbl="node2" presStyleIdx="0" presStyleCnt="3">
        <dgm:presLayoutVars>
          <dgm:chPref val="3"/>
        </dgm:presLayoutVars>
      </dgm:prSet>
      <dgm:spPr/>
      <dgm:t>
        <a:bodyPr/>
        <a:lstStyle/>
        <a:p>
          <a:endParaRPr lang="en-IN"/>
        </a:p>
      </dgm:t>
    </dgm:pt>
    <dgm:pt modelId="{ADA1208C-85DB-406C-B7EC-3865D6227A14}" type="pres">
      <dgm:prSet presAssocID="{52970FF7-D6ED-4EFF-AD16-C2DBA362ED62}" presName="level3hierChild" presStyleCnt="0"/>
      <dgm:spPr/>
    </dgm:pt>
    <dgm:pt modelId="{24A364FA-1B9F-4708-9BD1-F7B48DC521DD}" type="pres">
      <dgm:prSet presAssocID="{280920AD-5BBE-4893-B6B3-3EF7D369D870}" presName="conn2-1" presStyleLbl="parChTrans1D3" presStyleIdx="0" presStyleCnt="5"/>
      <dgm:spPr/>
      <dgm:t>
        <a:bodyPr/>
        <a:lstStyle/>
        <a:p>
          <a:endParaRPr lang="en-IN"/>
        </a:p>
      </dgm:t>
    </dgm:pt>
    <dgm:pt modelId="{CAF6B347-95D6-46A5-8E10-8692A4BC50F3}" type="pres">
      <dgm:prSet presAssocID="{280920AD-5BBE-4893-B6B3-3EF7D369D870}" presName="connTx" presStyleLbl="parChTrans1D3" presStyleIdx="0" presStyleCnt="5"/>
      <dgm:spPr/>
      <dgm:t>
        <a:bodyPr/>
        <a:lstStyle/>
        <a:p>
          <a:endParaRPr lang="en-IN"/>
        </a:p>
      </dgm:t>
    </dgm:pt>
    <dgm:pt modelId="{4D980DA7-91B8-4357-8469-3BEEDD18C92D}" type="pres">
      <dgm:prSet presAssocID="{CB0A8DDE-4C30-4127-BE5A-3B46830E49AB}" presName="root2" presStyleCnt="0"/>
      <dgm:spPr/>
    </dgm:pt>
    <dgm:pt modelId="{42BAB20B-096B-4AC0-8896-BBFA0074ADE2}" type="pres">
      <dgm:prSet presAssocID="{CB0A8DDE-4C30-4127-BE5A-3B46830E49AB}" presName="LevelTwoTextNode" presStyleLbl="node3" presStyleIdx="0" presStyleCnt="5">
        <dgm:presLayoutVars>
          <dgm:chPref val="3"/>
        </dgm:presLayoutVars>
      </dgm:prSet>
      <dgm:spPr/>
      <dgm:t>
        <a:bodyPr/>
        <a:lstStyle/>
        <a:p>
          <a:endParaRPr lang="en-IN"/>
        </a:p>
      </dgm:t>
    </dgm:pt>
    <dgm:pt modelId="{6ECDAC11-F064-4D85-B35F-2E4291B6891D}" type="pres">
      <dgm:prSet presAssocID="{CB0A8DDE-4C30-4127-BE5A-3B46830E49AB}" presName="level3hierChild" presStyleCnt="0"/>
      <dgm:spPr/>
    </dgm:pt>
    <dgm:pt modelId="{2EFEF33B-2C78-44D3-BE1E-5EA95B118DBE}" type="pres">
      <dgm:prSet presAssocID="{BE428CA1-89BB-48E7-ADA6-68994DCD3ECE}" presName="conn2-1" presStyleLbl="parChTrans1D3" presStyleIdx="1" presStyleCnt="5"/>
      <dgm:spPr/>
      <dgm:t>
        <a:bodyPr/>
        <a:lstStyle/>
        <a:p>
          <a:endParaRPr lang="en-IN"/>
        </a:p>
      </dgm:t>
    </dgm:pt>
    <dgm:pt modelId="{54BFAA0E-CC5A-4094-B22C-7DF7D01047A9}" type="pres">
      <dgm:prSet presAssocID="{BE428CA1-89BB-48E7-ADA6-68994DCD3ECE}" presName="connTx" presStyleLbl="parChTrans1D3" presStyleIdx="1" presStyleCnt="5"/>
      <dgm:spPr/>
      <dgm:t>
        <a:bodyPr/>
        <a:lstStyle/>
        <a:p>
          <a:endParaRPr lang="en-IN"/>
        </a:p>
      </dgm:t>
    </dgm:pt>
    <dgm:pt modelId="{2F4A61DA-7CE2-45C2-A5CD-3FD601F4DC41}" type="pres">
      <dgm:prSet presAssocID="{D9A88FD3-8898-4ADB-AD72-5463CA410643}" presName="root2" presStyleCnt="0"/>
      <dgm:spPr/>
    </dgm:pt>
    <dgm:pt modelId="{567CC1B3-2AD8-4769-8F83-5D8AF863303F}" type="pres">
      <dgm:prSet presAssocID="{D9A88FD3-8898-4ADB-AD72-5463CA410643}" presName="LevelTwoTextNode" presStyleLbl="node3" presStyleIdx="1" presStyleCnt="5" custLinFactNeighborX="-1104" custLinFactNeighborY="-6850">
        <dgm:presLayoutVars>
          <dgm:chPref val="3"/>
        </dgm:presLayoutVars>
      </dgm:prSet>
      <dgm:spPr/>
      <dgm:t>
        <a:bodyPr/>
        <a:lstStyle/>
        <a:p>
          <a:endParaRPr lang="en-IN"/>
        </a:p>
      </dgm:t>
    </dgm:pt>
    <dgm:pt modelId="{1E6AD36E-D7CF-489E-811A-6CE064E37F2B}" type="pres">
      <dgm:prSet presAssocID="{D9A88FD3-8898-4ADB-AD72-5463CA410643}" presName="level3hierChild" presStyleCnt="0"/>
      <dgm:spPr/>
    </dgm:pt>
    <dgm:pt modelId="{87337418-B385-48F8-80F4-4B6FDA3270B6}" type="pres">
      <dgm:prSet presAssocID="{BB6F0307-ED83-4330-AE33-BA2BDF25108B}" presName="conn2-1" presStyleLbl="parChTrans1D3" presStyleIdx="2" presStyleCnt="5"/>
      <dgm:spPr/>
      <dgm:t>
        <a:bodyPr/>
        <a:lstStyle/>
        <a:p>
          <a:endParaRPr lang="en-IN"/>
        </a:p>
      </dgm:t>
    </dgm:pt>
    <dgm:pt modelId="{A327DE57-33D5-4E3A-AE85-D7A5B43666B5}" type="pres">
      <dgm:prSet presAssocID="{BB6F0307-ED83-4330-AE33-BA2BDF25108B}" presName="connTx" presStyleLbl="parChTrans1D3" presStyleIdx="2" presStyleCnt="5"/>
      <dgm:spPr/>
      <dgm:t>
        <a:bodyPr/>
        <a:lstStyle/>
        <a:p>
          <a:endParaRPr lang="en-IN"/>
        </a:p>
      </dgm:t>
    </dgm:pt>
    <dgm:pt modelId="{21A85DD3-E362-48C5-A6B7-AB2C2D562928}" type="pres">
      <dgm:prSet presAssocID="{72126FCE-AB72-4314-B6EC-074600D523B7}" presName="root2" presStyleCnt="0"/>
      <dgm:spPr/>
    </dgm:pt>
    <dgm:pt modelId="{3A4E9DCB-E62E-4395-A1A9-B524E4E2739A}" type="pres">
      <dgm:prSet presAssocID="{72126FCE-AB72-4314-B6EC-074600D523B7}" presName="LevelTwoTextNode" presStyleLbl="node3" presStyleIdx="2" presStyleCnt="5" custScaleX="100000" custLinFactNeighborX="2003" custLinFactNeighborY="-12723">
        <dgm:presLayoutVars>
          <dgm:chPref val="3"/>
        </dgm:presLayoutVars>
      </dgm:prSet>
      <dgm:spPr/>
      <dgm:t>
        <a:bodyPr/>
        <a:lstStyle/>
        <a:p>
          <a:endParaRPr lang="en-IN"/>
        </a:p>
      </dgm:t>
    </dgm:pt>
    <dgm:pt modelId="{1042D952-D648-4D45-9B80-9106466DD73A}" type="pres">
      <dgm:prSet presAssocID="{72126FCE-AB72-4314-B6EC-074600D523B7}" presName="level3hierChild" presStyleCnt="0"/>
      <dgm:spPr/>
    </dgm:pt>
    <dgm:pt modelId="{21DAF2BA-4001-4D39-A5D2-0102437582B3}" type="pres">
      <dgm:prSet presAssocID="{F26B46D2-3DF9-469E-843B-911BABD6CA12}" presName="conn2-1" presStyleLbl="parChTrans1D3" presStyleIdx="3" presStyleCnt="5"/>
      <dgm:spPr/>
      <dgm:t>
        <a:bodyPr/>
        <a:lstStyle/>
        <a:p>
          <a:endParaRPr lang="en-IN"/>
        </a:p>
      </dgm:t>
    </dgm:pt>
    <dgm:pt modelId="{D21D9086-E8BE-48ED-942F-D10674CA3101}" type="pres">
      <dgm:prSet presAssocID="{F26B46D2-3DF9-469E-843B-911BABD6CA12}" presName="connTx" presStyleLbl="parChTrans1D3" presStyleIdx="3" presStyleCnt="5"/>
      <dgm:spPr/>
      <dgm:t>
        <a:bodyPr/>
        <a:lstStyle/>
        <a:p>
          <a:endParaRPr lang="en-IN"/>
        </a:p>
      </dgm:t>
    </dgm:pt>
    <dgm:pt modelId="{03F84583-45B8-450C-9BC0-B5FC703D0006}" type="pres">
      <dgm:prSet presAssocID="{B0ABBD19-CE00-4E58-8E97-0810F9223E77}" presName="root2" presStyleCnt="0"/>
      <dgm:spPr/>
    </dgm:pt>
    <dgm:pt modelId="{EF05B7D7-36DF-46BC-8198-1F0AB22A6C56}" type="pres">
      <dgm:prSet presAssocID="{B0ABBD19-CE00-4E58-8E97-0810F9223E77}" presName="LevelTwoTextNode" presStyleLbl="node3" presStyleIdx="3" presStyleCnt="5" custLinFactNeighborX="2003" custLinFactNeighborY="-19003">
        <dgm:presLayoutVars>
          <dgm:chPref val="3"/>
        </dgm:presLayoutVars>
      </dgm:prSet>
      <dgm:spPr/>
      <dgm:t>
        <a:bodyPr/>
        <a:lstStyle/>
        <a:p>
          <a:endParaRPr lang="en-IN"/>
        </a:p>
      </dgm:t>
    </dgm:pt>
    <dgm:pt modelId="{ED9FEC2A-FBD5-4B83-9148-D8F52C0597AE}" type="pres">
      <dgm:prSet presAssocID="{B0ABBD19-CE00-4E58-8E97-0810F9223E77}" presName="level3hierChild" presStyleCnt="0"/>
      <dgm:spPr/>
    </dgm:pt>
    <dgm:pt modelId="{D6AD56F3-D3B2-4B01-AF72-8AF6B323A910}" type="pres">
      <dgm:prSet presAssocID="{6EDC5D9A-F204-4E41-9607-A10D4F96406E}" presName="conn2-1" presStyleLbl="parChTrans1D3" presStyleIdx="4" presStyleCnt="5"/>
      <dgm:spPr/>
      <dgm:t>
        <a:bodyPr/>
        <a:lstStyle/>
        <a:p>
          <a:endParaRPr lang="en-IN"/>
        </a:p>
      </dgm:t>
    </dgm:pt>
    <dgm:pt modelId="{F44E5208-2591-427A-A283-177F8943ED53}" type="pres">
      <dgm:prSet presAssocID="{6EDC5D9A-F204-4E41-9607-A10D4F96406E}" presName="connTx" presStyleLbl="parChTrans1D3" presStyleIdx="4" presStyleCnt="5"/>
      <dgm:spPr/>
      <dgm:t>
        <a:bodyPr/>
        <a:lstStyle/>
        <a:p>
          <a:endParaRPr lang="en-IN"/>
        </a:p>
      </dgm:t>
    </dgm:pt>
    <dgm:pt modelId="{38F070B3-CEDC-4AB9-826B-D9CD6B73503E}" type="pres">
      <dgm:prSet presAssocID="{C8FBE23B-065A-497E-A349-CC9FD4C74D40}" presName="root2" presStyleCnt="0"/>
      <dgm:spPr/>
    </dgm:pt>
    <dgm:pt modelId="{8216D747-601E-43B7-9233-8DFB6EF9628D}" type="pres">
      <dgm:prSet presAssocID="{C8FBE23B-065A-497E-A349-CC9FD4C74D40}" presName="LevelTwoTextNode" presStyleLbl="node3" presStyleIdx="4" presStyleCnt="5" custLinFactNeighborX="2775" custLinFactNeighborY="-16919">
        <dgm:presLayoutVars>
          <dgm:chPref val="3"/>
        </dgm:presLayoutVars>
      </dgm:prSet>
      <dgm:spPr/>
      <dgm:t>
        <a:bodyPr/>
        <a:lstStyle/>
        <a:p>
          <a:endParaRPr lang="en-IN"/>
        </a:p>
      </dgm:t>
    </dgm:pt>
    <dgm:pt modelId="{49D5DC50-13B7-462B-9057-43E8DA85A86A}" type="pres">
      <dgm:prSet presAssocID="{C8FBE23B-065A-497E-A349-CC9FD4C74D40}" presName="level3hierChild" presStyleCnt="0"/>
      <dgm:spPr/>
    </dgm:pt>
    <dgm:pt modelId="{09C75735-FD36-4722-94A1-1AC6DF386EBE}" type="pres">
      <dgm:prSet presAssocID="{6ED3BF21-E5C5-4B4F-8652-06B541EB2372}" presName="conn2-1" presStyleLbl="parChTrans1D2" presStyleIdx="1" presStyleCnt="3"/>
      <dgm:spPr/>
      <dgm:t>
        <a:bodyPr/>
        <a:lstStyle/>
        <a:p>
          <a:endParaRPr lang="en-IN"/>
        </a:p>
      </dgm:t>
    </dgm:pt>
    <dgm:pt modelId="{B21B886C-4746-4744-A665-2E6FC6CEB3C7}" type="pres">
      <dgm:prSet presAssocID="{6ED3BF21-E5C5-4B4F-8652-06B541EB2372}" presName="connTx" presStyleLbl="parChTrans1D2" presStyleIdx="1" presStyleCnt="3"/>
      <dgm:spPr/>
      <dgm:t>
        <a:bodyPr/>
        <a:lstStyle/>
        <a:p>
          <a:endParaRPr lang="en-IN"/>
        </a:p>
      </dgm:t>
    </dgm:pt>
    <dgm:pt modelId="{76444237-EDEE-44E2-A4BB-7744DAA24627}" type="pres">
      <dgm:prSet presAssocID="{A8E3B9BD-41E6-4AF2-850E-AF43EC6C6708}" presName="root2" presStyleCnt="0"/>
      <dgm:spPr/>
    </dgm:pt>
    <dgm:pt modelId="{958FE137-5F5F-4DCE-8030-0754BAB88EB7}" type="pres">
      <dgm:prSet presAssocID="{A8E3B9BD-41E6-4AF2-850E-AF43EC6C6708}" presName="LevelTwoTextNode" presStyleLbl="node2" presStyleIdx="1" presStyleCnt="3">
        <dgm:presLayoutVars>
          <dgm:chPref val="3"/>
        </dgm:presLayoutVars>
      </dgm:prSet>
      <dgm:spPr/>
      <dgm:t>
        <a:bodyPr/>
        <a:lstStyle/>
        <a:p>
          <a:endParaRPr lang="en-IN"/>
        </a:p>
      </dgm:t>
    </dgm:pt>
    <dgm:pt modelId="{2AA47EF7-D612-488B-9E64-4FAFAA6FA14C}" type="pres">
      <dgm:prSet presAssocID="{A8E3B9BD-41E6-4AF2-850E-AF43EC6C6708}" presName="level3hierChild" presStyleCnt="0"/>
      <dgm:spPr/>
    </dgm:pt>
    <dgm:pt modelId="{DF3EDF03-3134-40D8-850B-F448ABDE31D9}" type="pres">
      <dgm:prSet presAssocID="{E7D7A555-9D05-4F1F-BBD4-F235D9F6C940}" presName="conn2-1" presStyleLbl="parChTrans1D2" presStyleIdx="2" presStyleCnt="3"/>
      <dgm:spPr/>
      <dgm:t>
        <a:bodyPr/>
        <a:lstStyle/>
        <a:p>
          <a:endParaRPr lang="en-IN"/>
        </a:p>
      </dgm:t>
    </dgm:pt>
    <dgm:pt modelId="{53B2EB18-187C-4373-8891-88FE46EA3825}" type="pres">
      <dgm:prSet presAssocID="{E7D7A555-9D05-4F1F-BBD4-F235D9F6C940}" presName="connTx" presStyleLbl="parChTrans1D2" presStyleIdx="2" presStyleCnt="3"/>
      <dgm:spPr/>
      <dgm:t>
        <a:bodyPr/>
        <a:lstStyle/>
        <a:p>
          <a:endParaRPr lang="en-IN"/>
        </a:p>
      </dgm:t>
    </dgm:pt>
    <dgm:pt modelId="{6075E6D3-557F-4018-B689-3E828939FE07}" type="pres">
      <dgm:prSet presAssocID="{91314F12-C2E7-4A26-AAC1-8DCDCF2107AE}" presName="root2" presStyleCnt="0"/>
      <dgm:spPr/>
    </dgm:pt>
    <dgm:pt modelId="{8B9AC15F-D7E7-4EDD-805B-08AC62D3BB6C}" type="pres">
      <dgm:prSet presAssocID="{91314F12-C2E7-4A26-AAC1-8DCDCF2107AE}" presName="LevelTwoTextNode" presStyleLbl="node2" presStyleIdx="2" presStyleCnt="3">
        <dgm:presLayoutVars>
          <dgm:chPref val="3"/>
        </dgm:presLayoutVars>
      </dgm:prSet>
      <dgm:spPr/>
      <dgm:t>
        <a:bodyPr/>
        <a:lstStyle/>
        <a:p>
          <a:endParaRPr lang="en-IN"/>
        </a:p>
      </dgm:t>
    </dgm:pt>
    <dgm:pt modelId="{54534710-6CE1-4895-AB26-7B578473A261}" type="pres">
      <dgm:prSet presAssocID="{91314F12-C2E7-4A26-AAC1-8DCDCF2107AE}" presName="level3hierChild" presStyleCnt="0"/>
      <dgm:spPr/>
    </dgm:pt>
  </dgm:ptLst>
  <dgm:cxnLst>
    <dgm:cxn modelId="{8268C74A-8652-4326-8E69-022ACB971513}" type="presOf" srcId="{C38345E4-E3D4-47F1-B80C-2316A9848C1E}" destId="{4575175F-5B01-45A2-B294-BE78682B6133}" srcOrd="0" destOrd="0" presId="urn:microsoft.com/office/officeart/2005/8/layout/hierarchy2"/>
    <dgm:cxn modelId="{B5437854-E7F9-44C7-87B1-C4928B807F88}" srcId="{3A07D64E-5558-4EFD-AA5D-5DD0E047F812}" destId="{A8E3B9BD-41E6-4AF2-850E-AF43EC6C6708}" srcOrd="1" destOrd="0" parTransId="{6ED3BF21-E5C5-4B4F-8652-06B541EB2372}" sibTransId="{80314F41-EDA5-4549-9152-DBCB095B377B}"/>
    <dgm:cxn modelId="{4709B99C-A1AE-4360-BCBA-92DFA412E984}" type="presOf" srcId="{CB0A8DDE-4C30-4127-BE5A-3B46830E49AB}" destId="{42BAB20B-096B-4AC0-8896-BBFA0074ADE2}" srcOrd="0" destOrd="0" presId="urn:microsoft.com/office/officeart/2005/8/layout/hierarchy2"/>
    <dgm:cxn modelId="{A1B0A70C-1BE6-4D29-8C91-0DDE14C20F1F}" type="presOf" srcId="{F26B46D2-3DF9-469E-843B-911BABD6CA12}" destId="{21DAF2BA-4001-4D39-A5D2-0102437582B3}" srcOrd="0" destOrd="0" presId="urn:microsoft.com/office/officeart/2005/8/layout/hierarchy2"/>
    <dgm:cxn modelId="{CF363F42-D106-475E-84C9-BCF7E0435BF1}" type="presOf" srcId="{D9A88FD3-8898-4ADB-AD72-5463CA410643}" destId="{567CC1B3-2AD8-4769-8F83-5D8AF863303F}" srcOrd="0" destOrd="0" presId="urn:microsoft.com/office/officeart/2005/8/layout/hierarchy2"/>
    <dgm:cxn modelId="{DC0EF246-A6F7-4CBC-954B-D29C97587C8E}" type="presOf" srcId="{3A07D64E-5558-4EFD-AA5D-5DD0E047F812}" destId="{DEAFBC4E-5114-437F-82BC-E055F4D76F91}" srcOrd="0" destOrd="0" presId="urn:microsoft.com/office/officeart/2005/8/layout/hierarchy2"/>
    <dgm:cxn modelId="{5ED46BB2-9C66-4026-B008-33FF9F3D389E}" type="presOf" srcId="{280920AD-5BBE-4893-B6B3-3EF7D369D870}" destId="{24A364FA-1B9F-4708-9BD1-F7B48DC521DD}" srcOrd="0" destOrd="0" presId="urn:microsoft.com/office/officeart/2005/8/layout/hierarchy2"/>
    <dgm:cxn modelId="{D6879CD1-244A-4CBF-B4F3-E7BDB35D2233}" srcId="{52970FF7-D6ED-4EFF-AD16-C2DBA362ED62}" destId="{C8FBE23B-065A-497E-A349-CC9FD4C74D40}" srcOrd="4" destOrd="0" parTransId="{6EDC5D9A-F204-4E41-9607-A10D4F96406E}" sibTransId="{9DDA13DC-2D4C-4B43-A069-F84A7A4DC436}"/>
    <dgm:cxn modelId="{AC29421F-AD9C-421A-A8D3-A63F2DE8BBBE}" type="presOf" srcId="{A8E3B9BD-41E6-4AF2-850E-AF43EC6C6708}" destId="{958FE137-5F5F-4DCE-8030-0754BAB88EB7}" srcOrd="0" destOrd="0" presId="urn:microsoft.com/office/officeart/2005/8/layout/hierarchy2"/>
    <dgm:cxn modelId="{E40AA2E6-94ED-4232-BE4D-023EA636FCA1}" type="presOf" srcId="{E7D7A555-9D05-4F1F-BBD4-F235D9F6C940}" destId="{DF3EDF03-3134-40D8-850B-F448ABDE31D9}" srcOrd="0" destOrd="0" presId="urn:microsoft.com/office/officeart/2005/8/layout/hierarchy2"/>
    <dgm:cxn modelId="{5AB99CFE-CAE9-4645-A571-248CE2ED97D7}" type="presOf" srcId="{F26B46D2-3DF9-469E-843B-911BABD6CA12}" destId="{D21D9086-E8BE-48ED-942F-D10674CA3101}" srcOrd="1" destOrd="0" presId="urn:microsoft.com/office/officeart/2005/8/layout/hierarchy2"/>
    <dgm:cxn modelId="{F90B47E9-B53D-40A7-B12B-CD1661E016BB}" type="presOf" srcId="{91314F12-C2E7-4A26-AAC1-8DCDCF2107AE}" destId="{8B9AC15F-D7E7-4EDD-805B-08AC62D3BB6C}" srcOrd="0" destOrd="0" presId="urn:microsoft.com/office/officeart/2005/8/layout/hierarchy2"/>
    <dgm:cxn modelId="{6FBF0142-E434-4908-B17C-108B42694515}" type="presOf" srcId="{B0ABBD19-CE00-4E58-8E97-0810F9223E77}" destId="{EF05B7D7-36DF-46BC-8198-1F0AB22A6C56}" srcOrd="0" destOrd="0" presId="urn:microsoft.com/office/officeart/2005/8/layout/hierarchy2"/>
    <dgm:cxn modelId="{742DFA00-B897-4270-9626-0662A90CFEF2}" type="presOf" srcId="{C8FBE23B-065A-497E-A349-CC9FD4C74D40}" destId="{8216D747-601E-43B7-9233-8DFB6EF9628D}" srcOrd="0" destOrd="0" presId="urn:microsoft.com/office/officeart/2005/8/layout/hierarchy2"/>
    <dgm:cxn modelId="{8BE40406-D6DE-403A-9322-B41531751FF5}" type="presOf" srcId="{E7D7A555-9D05-4F1F-BBD4-F235D9F6C940}" destId="{53B2EB18-187C-4373-8891-88FE46EA3825}" srcOrd="1" destOrd="0" presId="urn:microsoft.com/office/officeart/2005/8/layout/hierarchy2"/>
    <dgm:cxn modelId="{DAF36473-ED52-4A5F-A52F-17D8179C6D03}" type="presOf" srcId="{6EDC5D9A-F204-4E41-9607-A10D4F96406E}" destId="{F44E5208-2591-427A-A283-177F8943ED53}" srcOrd="1" destOrd="0" presId="urn:microsoft.com/office/officeart/2005/8/layout/hierarchy2"/>
    <dgm:cxn modelId="{4804C925-CFFA-4DDE-BED3-8C1DB39D6F77}" type="presOf" srcId="{280920AD-5BBE-4893-B6B3-3EF7D369D870}" destId="{CAF6B347-95D6-46A5-8E10-8692A4BC50F3}" srcOrd="1" destOrd="0" presId="urn:microsoft.com/office/officeart/2005/8/layout/hierarchy2"/>
    <dgm:cxn modelId="{568E7932-8A19-4B53-8ACD-0E626CB0E0A1}" type="presOf" srcId="{52970FF7-D6ED-4EFF-AD16-C2DBA362ED62}" destId="{A21A65FA-1830-40A8-A1BD-04E1EF86EDA7}" srcOrd="0" destOrd="0" presId="urn:microsoft.com/office/officeart/2005/8/layout/hierarchy2"/>
    <dgm:cxn modelId="{EA74A104-DACD-42E8-9CE2-6066104CD777}" srcId="{57CD0B35-4B8F-4091-B3D3-CF676C97F70E}" destId="{3A07D64E-5558-4EFD-AA5D-5DD0E047F812}" srcOrd="0" destOrd="0" parTransId="{5BB8B041-3627-4156-B08C-8030275C1B3D}" sibTransId="{ECB8D34B-AF7D-436E-94EA-CF9CB0D0BDE1}"/>
    <dgm:cxn modelId="{9B741F1A-5B68-44B0-8E9C-D9CD0AC877F5}" type="presOf" srcId="{BB6F0307-ED83-4330-AE33-BA2BDF25108B}" destId="{A327DE57-33D5-4E3A-AE85-D7A5B43666B5}" srcOrd="1" destOrd="0" presId="urn:microsoft.com/office/officeart/2005/8/layout/hierarchy2"/>
    <dgm:cxn modelId="{025BD538-8928-4F5C-B57E-893EC30C479F}" srcId="{3A07D64E-5558-4EFD-AA5D-5DD0E047F812}" destId="{52970FF7-D6ED-4EFF-AD16-C2DBA362ED62}" srcOrd="0" destOrd="0" parTransId="{C38345E4-E3D4-47F1-B80C-2316A9848C1E}" sibTransId="{1DB32883-E947-4B10-A235-25CF36289ADE}"/>
    <dgm:cxn modelId="{86DDEAEE-00B8-465D-A2E6-564C1EC03D32}" type="presOf" srcId="{6EDC5D9A-F204-4E41-9607-A10D4F96406E}" destId="{D6AD56F3-D3B2-4B01-AF72-8AF6B323A910}" srcOrd="0" destOrd="0" presId="urn:microsoft.com/office/officeart/2005/8/layout/hierarchy2"/>
    <dgm:cxn modelId="{CC7B6FE0-A2A9-486E-9903-98D0A34A1C22}" type="presOf" srcId="{72126FCE-AB72-4314-B6EC-074600D523B7}" destId="{3A4E9DCB-E62E-4395-A1A9-B524E4E2739A}" srcOrd="0" destOrd="0" presId="urn:microsoft.com/office/officeart/2005/8/layout/hierarchy2"/>
    <dgm:cxn modelId="{6EFA39E1-6F39-4F04-B47D-E4F17520A3EC}" type="presOf" srcId="{BB6F0307-ED83-4330-AE33-BA2BDF25108B}" destId="{87337418-B385-48F8-80F4-4B6FDA3270B6}" srcOrd="0" destOrd="0" presId="urn:microsoft.com/office/officeart/2005/8/layout/hierarchy2"/>
    <dgm:cxn modelId="{612F7628-680E-4A8C-991B-32D263063847}" srcId="{52970FF7-D6ED-4EFF-AD16-C2DBA362ED62}" destId="{72126FCE-AB72-4314-B6EC-074600D523B7}" srcOrd="2" destOrd="0" parTransId="{BB6F0307-ED83-4330-AE33-BA2BDF25108B}" sibTransId="{FE1145A5-EB06-49F7-B252-D8064C5C3FAD}"/>
    <dgm:cxn modelId="{1232186F-D020-4F54-833E-8D89860A1DB4}" type="presOf" srcId="{6ED3BF21-E5C5-4B4F-8652-06B541EB2372}" destId="{B21B886C-4746-4744-A665-2E6FC6CEB3C7}" srcOrd="1" destOrd="0" presId="urn:microsoft.com/office/officeart/2005/8/layout/hierarchy2"/>
    <dgm:cxn modelId="{2352814C-1D59-44A0-8508-DDB0289D4F89}" srcId="{52970FF7-D6ED-4EFF-AD16-C2DBA362ED62}" destId="{B0ABBD19-CE00-4E58-8E97-0810F9223E77}" srcOrd="3" destOrd="0" parTransId="{F26B46D2-3DF9-469E-843B-911BABD6CA12}" sibTransId="{8B193F1F-56E3-464E-9733-E3747738CD30}"/>
    <dgm:cxn modelId="{C1E311BD-2945-45DE-8AB7-57EA4348174B}" srcId="{52970FF7-D6ED-4EFF-AD16-C2DBA362ED62}" destId="{CB0A8DDE-4C30-4127-BE5A-3B46830E49AB}" srcOrd="0" destOrd="0" parTransId="{280920AD-5BBE-4893-B6B3-3EF7D369D870}" sibTransId="{9140F353-B5CD-4F86-A54C-6AA9395DD871}"/>
    <dgm:cxn modelId="{4D50CF9C-B6DB-45D0-9226-EC7843616CC3}" type="presOf" srcId="{C38345E4-E3D4-47F1-B80C-2316A9848C1E}" destId="{95903703-2074-4465-BAE8-48B42C84F54E}" srcOrd="1" destOrd="0" presId="urn:microsoft.com/office/officeart/2005/8/layout/hierarchy2"/>
    <dgm:cxn modelId="{5851BD86-E4E1-4599-AF72-626DFF0A9A81}" srcId="{52970FF7-D6ED-4EFF-AD16-C2DBA362ED62}" destId="{D9A88FD3-8898-4ADB-AD72-5463CA410643}" srcOrd="1" destOrd="0" parTransId="{BE428CA1-89BB-48E7-ADA6-68994DCD3ECE}" sibTransId="{5D3B0302-141C-4975-B254-F764466218CC}"/>
    <dgm:cxn modelId="{4578EB54-829C-4871-A4A9-448BBBE075A1}" type="presOf" srcId="{6ED3BF21-E5C5-4B4F-8652-06B541EB2372}" destId="{09C75735-FD36-4722-94A1-1AC6DF386EBE}" srcOrd="0" destOrd="0" presId="urn:microsoft.com/office/officeart/2005/8/layout/hierarchy2"/>
    <dgm:cxn modelId="{66318D56-0FE9-45C5-A9EC-F8A6D46251F5}" type="presOf" srcId="{BE428CA1-89BB-48E7-ADA6-68994DCD3ECE}" destId="{54BFAA0E-CC5A-4094-B22C-7DF7D01047A9}" srcOrd="1" destOrd="0" presId="urn:microsoft.com/office/officeart/2005/8/layout/hierarchy2"/>
    <dgm:cxn modelId="{90345B45-4738-4B5D-BAE7-DFEAADB44551}" srcId="{3A07D64E-5558-4EFD-AA5D-5DD0E047F812}" destId="{91314F12-C2E7-4A26-AAC1-8DCDCF2107AE}" srcOrd="2" destOrd="0" parTransId="{E7D7A555-9D05-4F1F-BBD4-F235D9F6C940}" sibTransId="{73F29E75-FE3D-4D0F-B1BB-B0D3ADA7F484}"/>
    <dgm:cxn modelId="{E0A3E130-D5E8-48BF-865A-3FD3CD9A113A}" type="presOf" srcId="{57CD0B35-4B8F-4091-B3D3-CF676C97F70E}" destId="{39C8F072-DE54-4467-AE8C-EB5CA330F9E1}" srcOrd="0" destOrd="0" presId="urn:microsoft.com/office/officeart/2005/8/layout/hierarchy2"/>
    <dgm:cxn modelId="{37B4BF61-EB36-499C-8D68-9238929FB0A1}" type="presOf" srcId="{BE428CA1-89BB-48E7-ADA6-68994DCD3ECE}" destId="{2EFEF33B-2C78-44D3-BE1E-5EA95B118DBE}" srcOrd="0" destOrd="0" presId="urn:microsoft.com/office/officeart/2005/8/layout/hierarchy2"/>
    <dgm:cxn modelId="{ABE7C015-0A03-4A75-B3D5-007AF310B32A}" type="presParOf" srcId="{39C8F072-DE54-4467-AE8C-EB5CA330F9E1}" destId="{5B66984D-2677-4716-A26E-89C5C3EE2C3A}" srcOrd="0" destOrd="0" presId="urn:microsoft.com/office/officeart/2005/8/layout/hierarchy2"/>
    <dgm:cxn modelId="{94B6E908-B68A-4ADC-A77B-B9EFBDA2793C}" type="presParOf" srcId="{5B66984D-2677-4716-A26E-89C5C3EE2C3A}" destId="{DEAFBC4E-5114-437F-82BC-E055F4D76F91}" srcOrd="0" destOrd="0" presId="urn:microsoft.com/office/officeart/2005/8/layout/hierarchy2"/>
    <dgm:cxn modelId="{70A53BD5-63D5-4573-BCA2-1D05D030C316}" type="presParOf" srcId="{5B66984D-2677-4716-A26E-89C5C3EE2C3A}" destId="{BDFF88DD-BB69-432C-A346-15A586ED7712}" srcOrd="1" destOrd="0" presId="urn:microsoft.com/office/officeart/2005/8/layout/hierarchy2"/>
    <dgm:cxn modelId="{73B13D96-334B-41BD-8C99-91FA879D08F7}" type="presParOf" srcId="{BDFF88DD-BB69-432C-A346-15A586ED7712}" destId="{4575175F-5B01-45A2-B294-BE78682B6133}" srcOrd="0" destOrd="0" presId="urn:microsoft.com/office/officeart/2005/8/layout/hierarchy2"/>
    <dgm:cxn modelId="{588E7A94-0537-4A39-B732-691E722F2209}" type="presParOf" srcId="{4575175F-5B01-45A2-B294-BE78682B6133}" destId="{95903703-2074-4465-BAE8-48B42C84F54E}" srcOrd="0" destOrd="0" presId="urn:microsoft.com/office/officeart/2005/8/layout/hierarchy2"/>
    <dgm:cxn modelId="{DEFA3F35-6FCD-48C7-9943-F58B9CC6B8A8}" type="presParOf" srcId="{BDFF88DD-BB69-432C-A346-15A586ED7712}" destId="{3E9723DD-880E-4FD2-82E2-2D476BEB7466}" srcOrd="1" destOrd="0" presId="urn:microsoft.com/office/officeart/2005/8/layout/hierarchy2"/>
    <dgm:cxn modelId="{5BBCB2D7-DBBE-4D40-9A99-F5F2198907E0}" type="presParOf" srcId="{3E9723DD-880E-4FD2-82E2-2D476BEB7466}" destId="{A21A65FA-1830-40A8-A1BD-04E1EF86EDA7}" srcOrd="0" destOrd="0" presId="urn:microsoft.com/office/officeart/2005/8/layout/hierarchy2"/>
    <dgm:cxn modelId="{971FF42E-9E89-420E-87FE-B6F26541A109}" type="presParOf" srcId="{3E9723DD-880E-4FD2-82E2-2D476BEB7466}" destId="{ADA1208C-85DB-406C-B7EC-3865D6227A14}" srcOrd="1" destOrd="0" presId="urn:microsoft.com/office/officeart/2005/8/layout/hierarchy2"/>
    <dgm:cxn modelId="{43CF5A1F-3783-42DA-8D95-259B2BB2DD0F}" type="presParOf" srcId="{ADA1208C-85DB-406C-B7EC-3865D6227A14}" destId="{24A364FA-1B9F-4708-9BD1-F7B48DC521DD}" srcOrd="0" destOrd="0" presId="urn:microsoft.com/office/officeart/2005/8/layout/hierarchy2"/>
    <dgm:cxn modelId="{D1A54E7A-8A2B-42AA-9EF0-35C101A67AA2}" type="presParOf" srcId="{24A364FA-1B9F-4708-9BD1-F7B48DC521DD}" destId="{CAF6B347-95D6-46A5-8E10-8692A4BC50F3}" srcOrd="0" destOrd="0" presId="urn:microsoft.com/office/officeart/2005/8/layout/hierarchy2"/>
    <dgm:cxn modelId="{30978384-A987-4770-8EF0-DC0DE2282679}" type="presParOf" srcId="{ADA1208C-85DB-406C-B7EC-3865D6227A14}" destId="{4D980DA7-91B8-4357-8469-3BEEDD18C92D}" srcOrd="1" destOrd="0" presId="urn:microsoft.com/office/officeart/2005/8/layout/hierarchy2"/>
    <dgm:cxn modelId="{87E720CA-397C-47E3-AF44-1F7349DFD77F}" type="presParOf" srcId="{4D980DA7-91B8-4357-8469-3BEEDD18C92D}" destId="{42BAB20B-096B-4AC0-8896-BBFA0074ADE2}" srcOrd="0" destOrd="0" presId="urn:microsoft.com/office/officeart/2005/8/layout/hierarchy2"/>
    <dgm:cxn modelId="{9F1376AD-E9C6-4B7C-9A3D-B1B150758B0E}" type="presParOf" srcId="{4D980DA7-91B8-4357-8469-3BEEDD18C92D}" destId="{6ECDAC11-F064-4D85-B35F-2E4291B6891D}" srcOrd="1" destOrd="0" presId="urn:microsoft.com/office/officeart/2005/8/layout/hierarchy2"/>
    <dgm:cxn modelId="{7B309D65-16BE-4C2E-B66E-849FB332505F}" type="presParOf" srcId="{ADA1208C-85DB-406C-B7EC-3865D6227A14}" destId="{2EFEF33B-2C78-44D3-BE1E-5EA95B118DBE}" srcOrd="2" destOrd="0" presId="urn:microsoft.com/office/officeart/2005/8/layout/hierarchy2"/>
    <dgm:cxn modelId="{3F5AC988-A0DA-49D6-803A-F80C6EED3AD4}" type="presParOf" srcId="{2EFEF33B-2C78-44D3-BE1E-5EA95B118DBE}" destId="{54BFAA0E-CC5A-4094-B22C-7DF7D01047A9}" srcOrd="0" destOrd="0" presId="urn:microsoft.com/office/officeart/2005/8/layout/hierarchy2"/>
    <dgm:cxn modelId="{3BCFCB63-853B-4D89-ABCE-7E48FFADA218}" type="presParOf" srcId="{ADA1208C-85DB-406C-B7EC-3865D6227A14}" destId="{2F4A61DA-7CE2-45C2-A5CD-3FD601F4DC41}" srcOrd="3" destOrd="0" presId="urn:microsoft.com/office/officeart/2005/8/layout/hierarchy2"/>
    <dgm:cxn modelId="{31CC2243-F8A4-4C31-91C6-00EE66765B4D}" type="presParOf" srcId="{2F4A61DA-7CE2-45C2-A5CD-3FD601F4DC41}" destId="{567CC1B3-2AD8-4769-8F83-5D8AF863303F}" srcOrd="0" destOrd="0" presId="urn:microsoft.com/office/officeart/2005/8/layout/hierarchy2"/>
    <dgm:cxn modelId="{C8A747AE-0702-4FC9-88C4-D6EE25CBB21F}" type="presParOf" srcId="{2F4A61DA-7CE2-45C2-A5CD-3FD601F4DC41}" destId="{1E6AD36E-D7CF-489E-811A-6CE064E37F2B}" srcOrd="1" destOrd="0" presId="urn:microsoft.com/office/officeart/2005/8/layout/hierarchy2"/>
    <dgm:cxn modelId="{6610C739-5F14-459F-90D3-6356513FCADD}" type="presParOf" srcId="{ADA1208C-85DB-406C-B7EC-3865D6227A14}" destId="{87337418-B385-48F8-80F4-4B6FDA3270B6}" srcOrd="4" destOrd="0" presId="urn:microsoft.com/office/officeart/2005/8/layout/hierarchy2"/>
    <dgm:cxn modelId="{9F71D835-956B-4BEE-A8E9-EFC019C6BE8F}" type="presParOf" srcId="{87337418-B385-48F8-80F4-4B6FDA3270B6}" destId="{A327DE57-33D5-4E3A-AE85-D7A5B43666B5}" srcOrd="0" destOrd="0" presId="urn:microsoft.com/office/officeart/2005/8/layout/hierarchy2"/>
    <dgm:cxn modelId="{EAF2F8C8-5561-4172-AD88-DEBB222C0487}" type="presParOf" srcId="{ADA1208C-85DB-406C-B7EC-3865D6227A14}" destId="{21A85DD3-E362-48C5-A6B7-AB2C2D562928}" srcOrd="5" destOrd="0" presId="urn:microsoft.com/office/officeart/2005/8/layout/hierarchy2"/>
    <dgm:cxn modelId="{2AB9143E-D23A-4667-BD56-3A41752555C4}" type="presParOf" srcId="{21A85DD3-E362-48C5-A6B7-AB2C2D562928}" destId="{3A4E9DCB-E62E-4395-A1A9-B524E4E2739A}" srcOrd="0" destOrd="0" presId="urn:microsoft.com/office/officeart/2005/8/layout/hierarchy2"/>
    <dgm:cxn modelId="{ACE7DA54-0AC6-4FCD-AE87-9FC04873DD8D}" type="presParOf" srcId="{21A85DD3-E362-48C5-A6B7-AB2C2D562928}" destId="{1042D952-D648-4D45-9B80-9106466DD73A}" srcOrd="1" destOrd="0" presId="urn:microsoft.com/office/officeart/2005/8/layout/hierarchy2"/>
    <dgm:cxn modelId="{7F35B73D-2181-47C7-9BEB-4D0B9E094A23}" type="presParOf" srcId="{ADA1208C-85DB-406C-B7EC-3865D6227A14}" destId="{21DAF2BA-4001-4D39-A5D2-0102437582B3}" srcOrd="6" destOrd="0" presId="urn:microsoft.com/office/officeart/2005/8/layout/hierarchy2"/>
    <dgm:cxn modelId="{9CFCF7D6-0A01-490E-B112-C6F91541DFEE}" type="presParOf" srcId="{21DAF2BA-4001-4D39-A5D2-0102437582B3}" destId="{D21D9086-E8BE-48ED-942F-D10674CA3101}" srcOrd="0" destOrd="0" presId="urn:microsoft.com/office/officeart/2005/8/layout/hierarchy2"/>
    <dgm:cxn modelId="{3C0AFF62-F02A-498F-BCB4-72E681CE576F}" type="presParOf" srcId="{ADA1208C-85DB-406C-B7EC-3865D6227A14}" destId="{03F84583-45B8-450C-9BC0-B5FC703D0006}" srcOrd="7" destOrd="0" presId="urn:microsoft.com/office/officeart/2005/8/layout/hierarchy2"/>
    <dgm:cxn modelId="{FF6A1BE9-C732-46A1-8A28-464E5448B806}" type="presParOf" srcId="{03F84583-45B8-450C-9BC0-B5FC703D0006}" destId="{EF05B7D7-36DF-46BC-8198-1F0AB22A6C56}" srcOrd="0" destOrd="0" presId="urn:microsoft.com/office/officeart/2005/8/layout/hierarchy2"/>
    <dgm:cxn modelId="{4DEE795C-79C3-4E7D-A573-E79447FF275B}" type="presParOf" srcId="{03F84583-45B8-450C-9BC0-B5FC703D0006}" destId="{ED9FEC2A-FBD5-4B83-9148-D8F52C0597AE}" srcOrd="1" destOrd="0" presId="urn:microsoft.com/office/officeart/2005/8/layout/hierarchy2"/>
    <dgm:cxn modelId="{28BFB624-D2D5-4657-94CE-69E65A1E40BF}" type="presParOf" srcId="{ADA1208C-85DB-406C-B7EC-3865D6227A14}" destId="{D6AD56F3-D3B2-4B01-AF72-8AF6B323A910}" srcOrd="8" destOrd="0" presId="urn:microsoft.com/office/officeart/2005/8/layout/hierarchy2"/>
    <dgm:cxn modelId="{87C883EC-0498-4620-B54A-7AA39262FD67}" type="presParOf" srcId="{D6AD56F3-D3B2-4B01-AF72-8AF6B323A910}" destId="{F44E5208-2591-427A-A283-177F8943ED53}" srcOrd="0" destOrd="0" presId="urn:microsoft.com/office/officeart/2005/8/layout/hierarchy2"/>
    <dgm:cxn modelId="{EABBE188-54E4-4546-BCF3-9FAD675EAE31}" type="presParOf" srcId="{ADA1208C-85DB-406C-B7EC-3865D6227A14}" destId="{38F070B3-CEDC-4AB9-826B-D9CD6B73503E}" srcOrd="9" destOrd="0" presId="urn:microsoft.com/office/officeart/2005/8/layout/hierarchy2"/>
    <dgm:cxn modelId="{BC9DD8B1-7F49-40E1-9E8C-239DEDB680A5}" type="presParOf" srcId="{38F070B3-CEDC-4AB9-826B-D9CD6B73503E}" destId="{8216D747-601E-43B7-9233-8DFB6EF9628D}" srcOrd="0" destOrd="0" presId="urn:microsoft.com/office/officeart/2005/8/layout/hierarchy2"/>
    <dgm:cxn modelId="{54A8572F-3B94-466C-9C58-7C5722B93533}" type="presParOf" srcId="{38F070B3-CEDC-4AB9-826B-D9CD6B73503E}" destId="{49D5DC50-13B7-462B-9057-43E8DA85A86A}" srcOrd="1" destOrd="0" presId="urn:microsoft.com/office/officeart/2005/8/layout/hierarchy2"/>
    <dgm:cxn modelId="{792CE485-76B6-4DC1-B018-1932E262BBF9}" type="presParOf" srcId="{BDFF88DD-BB69-432C-A346-15A586ED7712}" destId="{09C75735-FD36-4722-94A1-1AC6DF386EBE}" srcOrd="2" destOrd="0" presId="urn:microsoft.com/office/officeart/2005/8/layout/hierarchy2"/>
    <dgm:cxn modelId="{FAAB6F8D-1CA1-4EDD-8164-FE0E77B00FEC}" type="presParOf" srcId="{09C75735-FD36-4722-94A1-1AC6DF386EBE}" destId="{B21B886C-4746-4744-A665-2E6FC6CEB3C7}" srcOrd="0" destOrd="0" presId="urn:microsoft.com/office/officeart/2005/8/layout/hierarchy2"/>
    <dgm:cxn modelId="{97D46102-E44C-4ADB-8D4D-224F12663D72}" type="presParOf" srcId="{BDFF88DD-BB69-432C-A346-15A586ED7712}" destId="{76444237-EDEE-44E2-A4BB-7744DAA24627}" srcOrd="3" destOrd="0" presId="urn:microsoft.com/office/officeart/2005/8/layout/hierarchy2"/>
    <dgm:cxn modelId="{5D91892F-55E7-417A-AF98-C44E54750EB6}" type="presParOf" srcId="{76444237-EDEE-44E2-A4BB-7744DAA24627}" destId="{958FE137-5F5F-4DCE-8030-0754BAB88EB7}" srcOrd="0" destOrd="0" presId="urn:microsoft.com/office/officeart/2005/8/layout/hierarchy2"/>
    <dgm:cxn modelId="{49971725-3846-4417-BC68-F313F0361389}" type="presParOf" srcId="{76444237-EDEE-44E2-A4BB-7744DAA24627}" destId="{2AA47EF7-D612-488B-9E64-4FAFAA6FA14C}" srcOrd="1" destOrd="0" presId="urn:microsoft.com/office/officeart/2005/8/layout/hierarchy2"/>
    <dgm:cxn modelId="{83C75F62-2744-4243-A5DC-482A73EFD4D9}" type="presParOf" srcId="{BDFF88DD-BB69-432C-A346-15A586ED7712}" destId="{DF3EDF03-3134-40D8-850B-F448ABDE31D9}" srcOrd="4" destOrd="0" presId="urn:microsoft.com/office/officeart/2005/8/layout/hierarchy2"/>
    <dgm:cxn modelId="{E2112879-85CD-4D89-9422-8F1626FC7295}" type="presParOf" srcId="{DF3EDF03-3134-40D8-850B-F448ABDE31D9}" destId="{53B2EB18-187C-4373-8891-88FE46EA3825}" srcOrd="0" destOrd="0" presId="urn:microsoft.com/office/officeart/2005/8/layout/hierarchy2"/>
    <dgm:cxn modelId="{8D67477F-55F4-4BE3-A157-E1340EC8964F}" type="presParOf" srcId="{BDFF88DD-BB69-432C-A346-15A586ED7712}" destId="{6075E6D3-557F-4018-B689-3E828939FE07}" srcOrd="5" destOrd="0" presId="urn:microsoft.com/office/officeart/2005/8/layout/hierarchy2"/>
    <dgm:cxn modelId="{8033CBAB-53A0-4D42-B1F1-53CFFE7B3490}" type="presParOf" srcId="{6075E6D3-557F-4018-B689-3E828939FE07}" destId="{8B9AC15F-D7E7-4EDD-805B-08AC62D3BB6C}" srcOrd="0" destOrd="0" presId="urn:microsoft.com/office/officeart/2005/8/layout/hierarchy2"/>
    <dgm:cxn modelId="{3D49CD2D-A802-4D3B-B414-32616438B708}" type="presParOf" srcId="{6075E6D3-557F-4018-B689-3E828939FE07}" destId="{54534710-6CE1-4895-AB26-7B578473A261}" srcOrd="1" destOrd="0" presId="urn:microsoft.com/office/officeart/2005/8/layout/hierarchy2"/>
  </dgm:cxnLst>
  <dgm:bg>
    <a:solidFill>
      <a:schemeClr val="accent3">
        <a:lumMod val="95000"/>
      </a:schemeClr>
    </a:solid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solidFill>
          <a:schemeClr val="accent2">
            <a:lumMod val="50000"/>
          </a:schemeClr>
        </a:solidFill>
      </dgm:spPr>
      <dgm:t>
        <a:bodyPr/>
        <a:lstStyle/>
        <a:p>
          <a:r>
            <a:rPr lang="en-US" dirty="0" smtClean="0">
              <a:solidFill>
                <a:schemeClr val="accent4">
                  <a:lumMod val="90000"/>
                  <a:lumOff val="10000"/>
                </a:schemeClr>
              </a:solidFill>
            </a:rPr>
            <a:t>Leveraging Funds</a:t>
          </a:r>
          <a:endParaRPr lang="en-IN" dirty="0">
            <a:solidFill>
              <a:schemeClr val="accent4">
                <a:lumMod val="90000"/>
                <a:lumOff val="10000"/>
              </a:schemeClr>
            </a:solidFill>
          </a:endParaRPr>
        </a:p>
      </dgm:t>
    </dgm:pt>
    <dgm:pt modelId="{D20A3D0C-4F7B-4ED4-A985-F89DADB435BC}" type="parTrans" cxnId="{72ACD2F2-B3A2-455F-B1B0-BEE8A9D7E97F}">
      <dgm:prSet/>
      <dgm:spPr/>
      <dgm:t>
        <a:bodyPr/>
        <a:lstStyle/>
        <a:p>
          <a:endParaRPr lang="en-IN"/>
        </a:p>
      </dgm:t>
    </dgm:pt>
    <dgm:pt modelId="{B9A72506-C095-46F4-898F-961BEA95492F}" type="sibTrans" cxnId="{72ACD2F2-B3A2-455F-B1B0-BEE8A9D7E97F}">
      <dgm:prSet/>
      <dgm:spPr/>
      <dgm:t>
        <a:bodyPr/>
        <a:lstStyle/>
        <a:p>
          <a:endParaRPr lang="en-IN"/>
        </a:p>
      </dgm:t>
    </dgm:pt>
    <dgm:pt modelId="{68FA1BCE-DA4E-46E7-89FE-05159BC71A24}">
      <dgm:prSet phldrT="[Text]" custT="1"/>
      <dgm:spPr>
        <a:ln>
          <a:noFill/>
        </a:ln>
      </dgm:spPr>
      <dgm:t>
        <a:bodyPr/>
        <a:lstStyle/>
        <a:p>
          <a:pPr algn="just"/>
          <a:r>
            <a:rPr lang="en-US" sz="1200" dirty="0" smtClean="0"/>
            <a:t>Leveraging the flow of investment in the identified projects &amp; cities </a:t>
          </a:r>
          <a:endParaRPr lang="en-IN" sz="1200" dirty="0"/>
        </a:p>
      </dgm:t>
    </dgm:pt>
    <dgm:pt modelId="{3C6391BA-7512-4321-A114-0AA6C0BAE1E3}" type="parTrans" cxnId="{8BF4016C-33ED-4A16-ABC7-B594595D77E6}">
      <dgm:prSet/>
      <dgm:spPr/>
      <dgm:t>
        <a:bodyPr/>
        <a:lstStyle/>
        <a:p>
          <a:endParaRPr lang="en-IN"/>
        </a:p>
      </dgm:t>
    </dgm:pt>
    <dgm:pt modelId="{D4BC1EA5-902D-4E9D-8974-6694319E7073}" type="sibTrans" cxnId="{8BF4016C-33ED-4A16-ABC7-B594595D77E6}">
      <dgm:prSet/>
      <dgm:spPr/>
      <dgm:t>
        <a:bodyPr/>
        <a:lstStyle/>
        <a:p>
          <a:endParaRPr lang="en-IN"/>
        </a:p>
      </dgm:t>
    </dgm:pt>
    <dgm:pt modelId="{7C8500B1-51C7-42BE-BEB4-9BFBCEC92C8D}">
      <dgm:prSet phldrT="[Text]"/>
      <dgm:spPr>
        <a:solidFill>
          <a:schemeClr val="accent2">
            <a:lumMod val="25000"/>
          </a:schemeClr>
        </a:solidFill>
      </dgm:spPr>
      <dgm:t>
        <a:bodyPr/>
        <a:lstStyle/>
        <a:p>
          <a:r>
            <a:rPr lang="en-US" dirty="0" smtClean="0">
              <a:solidFill>
                <a:schemeClr val="bg1"/>
              </a:solidFill>
            </a:rPr>
            <a:t>Capacity Building</a:t>
          </a:r>
          <a:endParaRPr lang="en-IN" dirty="0">
            <a:solidFill>
              <a:schemeClr val="bg1"/>
            </a:solidFill>
          </a:endParaRPr>
        </a:p>
      </dgm:t>
    </dgm:pt>
    <dgm:pt modelId="{2181C621-623E-4077-A034-BA5E01BEFF0D}" type="parTrans" cxnId="{05EE5C30-36A1-4B33-ABB1-CC809B6455C5}">
      <dgm:prSet/>
      <dgm:spPr/>
      <dgm:t>
        <a:bodyPr/>
        <a:lstStyle/>
        <a:p>
          <a:endParaRPr lang="en-IN"/>
        </a:p>
      </dgm:t>
    </dgm:pt>
    <dgm:pt modelId="{3F4607CC-CB73-465A-8B2E-064A1936AC62}" type="sibTrans" cxnId="{05EE5C30-36A1-4B33-ABB1-CC809B6455C5}">
      <dgm:prSet/>
      <dgm:spPr/>
      <dgm:t>
        <a:bodyPr/>
        <a:lstStyle/>
        <a:p>
          <a:endParaRPr lang="en-IN"/>
        </a:p>
      </dgm:t>
    </dgm:pt>
    <dgm:pt modelId="{E46E1638-4B3A-49B3-9E92-6014DCDCDF6D}">
      <dgm:prSet phldrT="[Text]" custT="1"/>
      <dgm:spPr>
        <a:ln>
          <a:solidFill>
            <a:schemeClr val="bg1"/>
          </a:solidFill>
        </a:ln>
      </dgm:spPr>
      <dgm:t>
        <a:bodyPr/>
        <a:lstStyle/>
        <a:p>
          <a:pPr marL="85725" indent="-85725"/>
          <a:r>
            <a:rPr lang="en-IN" sz="1200" dirty="0" smtClean="0"/>
            <a:t>Monitoring &amp; Review </a:t>
          </a:r>
          <a:endParaRPr lang="en-IN" sz="1200" dirty="0"/>
        </a:p>
      </dgm:t>
    </dgm:pt>
    <dgm:pt modelId="{586CA6D9-D8E6-4B70-8837-A99B2C7CBDFE}" type="parTrans" cxnId="{8B7E131F-ED83-4455-BE26-E9E166FE7559}">
      <dgm:prSet/>
      <dgm:spPr/>
      <dgm:t>
        <a:bodyPr/>
        <a:lstStyle/>
        <a:p>
          <a:endParaRPr lang="en-IN"/>
        </a:p>
      </dgm:t>
    </dgm:pt>
    <dgm:pt modelId="{6204E74E-69AD-4673-AE31-937E7ABAFCA4}" type="sibTrans" cxnId="{8B7E131F-ED83-4455-BE26-E9E166FE7559}">
      <dgm:prSet/>
      <dgm:spPr/>
      <dgm:t>
        <a:bodyPr/>
        <a:lstStyle/>
        <a:p>
          <a:endParaRPr lang="en-IN"/>
        </a:p>
      </dgm:t>
    </dgm:pt>
    <dgm:pt modelId="{8A3174FE-A318-4A37-A232-060212BAD239}">
      <dgm:prSet custT="1"/>
      <dgm:spPr>
        <a:ln>
          <a:solidFill>
            <a:schemeClr val="bg1"/>
          </a:solidFill>
        </a:ln>
      </dgm:spPr>
      <dgm:t>
        <a:bodyPr/>
        <a:lstStyle/>
        <a:p>
          <a:pPr marL="0" indent="0"/>
          <a:r>
            <a:rPr lang="en-US" sz="1200" dirty="0" smtClean="0"/>
            <a:t>MIS</a:t>
          </a:r>
          <a:endParaRPr lang="en-IN" sz="1200" dirty="0"/>
        </a:p>
      </dgm:t>
    </dgm:pt>
    <dgm:pt modelId="{A9E7E3E4-A0E2-41B8-A5F2-32B44106C028}" type="parTrans" cxnId="{EB4051B5-3676-4CF8-AD7D-23ABB647FC33}">
      <dgm:prSet/>
      <dgm:spPr/>
      <dgm:t>
        <a:bodyPr/>
        <a:lstStyle/>
        <a:p>
          <a:endParaRPr lang="en-IN"/>
        </a:p>
      </dgm:t>
    </dgm:pt>
    <dgm:pt modelId="{52588B06-92AC-4B25-ACA9-310EA61A6E96}" type="sibTrans" cxnId="{EB4051B5-3676-4CF8-AD7D-23ABB647FC33}">
      <dgm:prSet/>
      <dgm:spPr/>
      <dgm:t>
        <a:bodyPr/>
        <a:lstStyle/>
        <a:p>
          <a:endParaRPr lang="en-IN"/>
        </a:p>
      </dgm:t>
    </dgm:pt>
    <dgm:pt modelId="{888FBCC4-51A1-4DCF-B6EA-DEBCA182C3D0}">
      <dgm:prSet custT="1"/>
      <dgm:spPr>
        <a:ln>
          <a:solidFill>
            <a:schemeClr val="bg1"/>
          </a:solidFill>
        </a:ln>
      </dgm:spPr>
      <dgm:t>
        <a:bodyPr/>
        <a:lstStyle/>
        <a:p>
          <a:pPr marL="0" indent="0"/>
          <a:r>
            <a:rPr lang="en-IN" sz="1200" dirty="0" smtClean="0"/>
            <a:t>Training &amp; Development</a:t>
          </a:r>
          <a:endParaRPr lang="en-IN" sz="1200" dirty="0"/>
        </a:p>
      </dgm:t>
    </dgm:pt>
    <dgm:pt modelId="{5A2D453C-A162-4D24-A701-4633BF35AE65}" type="parTrans" cxnId="{1B47CE4D-A290-48B3-9A7B-6C48FF887234}">
      <dgm:prSet/>
      <dgm:spPr/>
      <dgm:t>
        <a:bodyPr/>
        <a:lstStyle/>
        <a:p>
          <a:endParaRPr lang="en-IN"/>
        </a:p>
      </dgm:t>
    </dgm:pt>
    <dgm:pt modelId="{89F71894-982A-48C2-9605-720E3FC1CBC9}" type="sibTrans" cxnId="{1B47CE4D-A290-48B3-9A7B-6C48FF887234}">
      <dgm:prSet/>
      <dgm:spPr/>
      <dgm:t>
        <a:bodyPr/>
        <a:lstStyle/>
        <a:p>
          <a:endParaRPr lang="en-IN"/>
        </a:p>
      </dgm:t>
    </dgm:pt>
    <dgm:pt modelId="{E81FF405-2B13-46CC-AECA-DCAAB19A3186}">
      <dgm:prSet custT="1"/>
      <dgm:spPr>
        <a:ln>
          <a:solidFill>
            <a:schemeClr val="bg1"/>
          </a:solidFill>
        </a:ln>
      </dgm:spPr>
      <dgm:t>
        <a:bodyPr/>
        <a:lstStyle/>
        <a:p>
          <a:pPr marL="0" indent="0"/>
          <a:r>
            <a:rPr lang="en-IN" sz="1200" dirty="0" smtClean="0"/>
            <a:t>Community Participation</a:t>
          </a:r>
          <a:endParaRPr lang="en-IN" sz="1200" dirty="0"/>
        </a:p>
      </dgm:t>
    </dgm:pt>
    <dgm:pt modelId="{95665934-4148-4F71-9767-4CB7C0A1FF7F}" type="parTrans" cxnId="{C03EB271-4E4E-49AE-9EE4-D7D24D813600}">
      <dgm:prSet/>
      <dgm:spPr/>
      <dgm:t>
        <a:bodyPr/>
        <a:lstStyle/>
        <a:p>
          <a:endParaRPr lang="en-IN"/>
        </a:p>
      </dgm:t>
    </dgm:pt>
    <dgm:pt modelId="{08786830-002E-45AD-9804-C92799DE163D}" type="sibTrans" cxnId="{C03EB271-4E4E-49AE-9EE4-D7D24D813600}">
      <dgm:prSet/>
      <dgm:spPr/>
      <dgm:t>
        <a:bodyPr/>
        <a:lstStyle/>
        <a:p>
          <a:endParaRPr lang="en-IN"/>
        </a:p>
      </dgm:t>
    </dgm:pt>
    <dgm:pt modelId="{00EE7463-29E4-4272-ACEC-699EFB4FB609}">
      <dgm:prSet custT="1"/>
      <dgm:spPr>
        <a:ln>
          <a:solidFill>
            <a:schemeClr val="bg1"/>
          </a:solidFill>
        </a:ln>
      </dgm:spPr>
      <dgm:t>
        <a:bodyPr/>
        <a:lstStyle/>
        <a:p>
          <a:pPr marL="0" indent="0"/>
          <a:r>
            <a:rPr lang="en-IN" sz="1200" dirty="0" smtClean="0"/>
            <a:t>Project Management Units</a:t>
          </a:r>
          <a:endParaRPr lang="en-IN" sz="1200" dirty="0"/>
        </a:p>
      </dgm:t>
    </dgm:pt>
    <dgm:pt modelId="{301D5BB2-C281-4B33-89A5-91822D0DB269}" type="parTrans" cxnId="{F6805EE8-6A2E-4C8D-9EE7-91F02F54A51F}">
      <dgm:prSet/>
      <dgm:spPr/>
      <dgm:t>
        <a:bodyPr/>
        <a:lstStyle/>
        <a:p>
          <a:endParaRPr lang="en-IN"/>
        </a:p>
      </dgm:t>
    </dgm:pt>
    <dgm:pt modelId="{69A6D4AB-D86A-4963-9315-AF17BDB97567}" type="sibTrans" cxnId="{F6805EE8-6A2E-4C8D-9EE7-91F02F54A51F}">
      <dgm:prSet/>
      <dgm:spPr/>
      <dgm:t>
        <a:bodyPr/>
        <a:lstStyle/>
        <a:p>
          <a:endParaRPr lang="en-IN"/>
        </a:p>
      </dgm:t>
    </dgm:pt>
    <dgm:pt modelId="{74263F86-FAF2-4701-BE6F-25F6560303F1}">
      <dgm:prSet custT="1"/>
      <dgm:spPr>
        <a:ln>
          <a:solidFill>
            <a:schemeClr val="bg1"/>
          </a:solidFill>
        </a:ln>
      </dgm:spPr>
      <dgm:t>
        <a:bodyPr/>
        <a:lstStyle/>
        <a:p>
          <a:pPr marL="0" indent="0"/>
          <a:r>
            <a:rPr lang="en-IN" sz="1200" dirty="0" smtClean="0"/>
            <a:t>E-governance</a:t>
          </a:r>
          <a:endParaRPr lang="en-IN" sz="1200" dirty="0"/>
        </a:p>
      </dgm:t>
    </dgm:pt>
    <dgm:pt modelId="{CA1534E3-5F8D-4BB6-8318-C23362BB963E}" type="parTrans" cxnId="{0B9B964B-87A5-4B47-B626-C85555D7544D}">
      <dgm:prSet/>
      <dgm:spPr/>
      <dgm:t>
        <a:bodyPr/>
        <a:lstStyle/>
        <a:p>
          <a:endParaRPr lang="en-IN"/>
        </a:p>
      </dgm:t>
    </dgm:pt>
    <dgm:pt modelId="{1B7A98CD-8B0A-4DF0-A20C-20E13998018F}" type="sibTrans" cxnId="{0B9B964B-87A5-4B47-B626-C85555D7544D}">
      <dgm:prSet/>
      <dgm:spPr/>
      <dgm:t>
        <a:bodyPr/>
        <a:lstStyle/>
        <a:p>
          <a:endParaRPr lang="en-IN"/>
        </a:p>
      </dgm:t>
    </dgm:pt>
    <dgm:pt modelId="{9AAD9977-BE95-4038-ABD9-9114C356F28C}">
      <dgm:prSet phldrT="[Text]" custT="1"/>
      <dgm:spPr>
        <a:ln>
          <a:noFill/>
        </a:ln>
      </dgm:spPr>
      <dgm:t>
        <a:bodyPr/>
        <a:lstStyle/>
        <a:p>
          <a:pPr algn="just"/>
          <a:r>
            <a:rPr lang="en-US" sz="1200" dirty="0" smtClean="0"/>
            <a:t>Funds to be made available to ULB/ parastatal agencies</a:t>
          </a:r>
          <a:endParaRPr lang="en-IN" sz="1200" dirty="0"/>
        </a:p>
      </dgm:t>
    </dgm:pt>
    <dgm:pt modelId="{2D2BF70E-8AA2-4534-99F3-80BB6A9FF590}" type="parTrans" cxnId="{0C993A7A-63C9-430E-B7D7-9D6897EF9131}">
      <dgm:prSet/>
      <dgm:spPr/>
      <dgm:t>
        <a:bodyPr/>
        <a:lstStyle/>
        <a:p>
          <a:endParaRPr lang="en-IN"/>
        </a:p>
      </dgm:t>
    </dgm:pt>
    <dgm:pt modelId="{AD38B1D8-6076-4791-AF89-F62FF0CEA9A7}" type="sibTrans" cxnId="{0C993A7A-63C9-430E-B7D7-9D6897EF9131}">
      <dgm:prSet/>
      <dgm:spPr/>
      <dgm:t>
        <a:bodyPr/>
        <a:lstStyle/>
        <a:p>
          <a:endParaRPr lang="en-IN"/>
        </a:p>
      </dgm:t>
    </dgm:pt>
    <dgm:pt modelId="{34793820-E194-493B-9005-90EECC1DC47B}">
      <dgm:prSet phldrT="[Text]"/>
      <dgm:spPr>
        <a:solidFill>
          <a:schemeClr val="accent2">
            <a:lumMod val="50000"/>
          </a:schemeClr>
        </a:solidFill>
      </dgm:spPr>
      <dgm:t>
        <a:bodyPr/>
        <a:lstStyle/>
        <a:p>
          <a:r>
            <a:rPr lang="en-US" dirty="0" smtClean="0">
              <a:solidFill>
                <a:schemeClr val="accent4">
                  <a:lumMod val="90000"/>
                  <a:lumOff val="10000"/>
                </a:schemeClr>
              </a:solidFill>
            </a:rPr>
            <a:t>City Development Plans</a:t>
          </a:r>
          <a:endParaRPr lang="en-IN" dirty="0">
            <a:solidFill>
              <a:schemeClr val="accent4">
                <a:lumMod val="90000"/>
                <a:lumOff val="10000"/>
              </a:schemeClr>
            </a:solidFill>
          </a:endParaRPr>
        </a:p>
      </dgm:t>
    </dgm:pt>
    <dgm:pt modelId="{3195FAF6-9A72-4B55-98AE-DC3469919446}" type="parTrans" cxnId="{EA6B7E56-E5C5-48CD-9A91-1458CCF459DA}">
      <dgm:prSet/>
      <dgm:spPr/>
      <dgm:t>
        <a:bodyPr/>
        <a:lstStyle/>
        <a:p>
          <a:endParaRPr lang="en-IN"/>
        </a:p>
      </dgm:t>
    </dgm:pt>
    <dgm:pt modelId="{B1149607-4D8D-41D8-91B0-FC5A34AA9325}" type="sibTrans" cxnId="{EA6B7E56-E5C5-48CD-9A91-1458CCF459DA}">
      <dgm:prSet/>
      <dgm:spPr/>
      <dgm:t>
        <a:bodyPr/>
        <a:lstStyle/>
        <a:p>
          <a:endParaRPr lang="en-IN"/>
        </a:p>
      </dgm:t>
    </dgm:pt>
    <dgm:pt modelId="{4DF9EC78-3B43-48AE-9C27-544FA30D25D0}">
      <dgm:prSet phldrT="[Text]" custT="1"/>
      <dgm:spPr>
        <a:ln>
          <a:solidFill>
            <a:schemeClr val="bg1"/>
          </a:solidFill>
        </a:ln>
      </dgm:spPr>
      <dgm:t>
        <a:bodyPr/>
        <a:lstStyle/>
        <a:p>
          <a:r>
            <a:rPr lang="en-US" sz="1400" dirty="0" smtClean="0">
              <a:solidFill>
                <a:schemeClr val="tx1"/>
              </a:solidFill>
            </a:rPr>
            <a:t>Policies, programmes and strategies of growth and development</a:t>
          </a:r>
          <a:endParaRPr lang="en-IN" sz="1400" dirty="0">
            <a:solidFill>
              <a:schemeClr val="tx1"/>
            </a:solidFill>
          </a:endParaRPr>
        </a:p>
      </dgm:t>
    </dgm:pt>
    <dgm:pt modelId="{B751E0EC-E149-491E-AD09-0C00A95B256D}" type="parTrans" cxnId="{99DBDE82-486D-4101-8824-5F59C8E5FC3A}">
      <dgm:prSet/>
      <dgm:spPr/>
      <dgm:t>
        <a:bodyPr/>
        <a:lstStyle/>
        <a:p>
          <a:endParaRPr lang="en-IN"/>
        </a:p>
      </dgm:t>
    </dgm:pt>
    <dgm:pt modelId="{390192FF-CEC2-4895-AED8-9E76A2A08259}" type="sibTrans" cxnId="{99DBDE82-486D-4101-8824-5F59C8E5FC3A}">
      <dgm:prSet/>
      <dgm:spPr/>
      <dgm:t>
        <a:bodyPr/>
        <a:lstStyle/>
        <a:p>
          <a:endParaRPr lang="en-IN"/>
        </a:p>
      </dgm:t>
    </dgm:pt>
    <dgm:pt modelId="{89D6F2CD-EBB9-4B21-9C6D-1FA53840D5D4}">
      <dgm:prSet custT="1"/>
      <dgm:spPr>
        <a:ln>
          <a:solidFill>
            <a:schemeClr val="bg1"/>
          </a:solidFill>
        </a:ln>
      </dgm:spPr>
      <dgm:t>
        <a:bodyPr/>
        <a:lstStyle/>
        <a:p>
          <a:r>
            <a:rPr lang="en-US" sz="1400" dirty="0" smtClean="0">
              <a:solidFill>
                <a:schemeClr val="tx1"/>
              </a:solidFill>
            </a:rPr>
            <a:t>Municipal Infrastructure Plan</a:t>
          </a:r>
          <a:endParaRPr lang="en-IN" sz="1400" dirty="0">
            <a:solidFill>
              <a:schemeClr val="tx1"/>
            </a:solidFill>
          </a:endParaRPr>
        </a:p>
      </dgm:t>
    </dgm:pt>
    <dgm:pt modelId="{B719D9C3-B8FD-4608-A321-FB766091F596}" type="parTrans" cxnId="{B2BE704E-8039-4A8A-8C88-EF4F4A83A38E}">
      <dgm:prSet/>
      <dgm:spPr/>
      <dgm:t>
        <a:bodyPr/>
        <a:lstStyle/>
        <a:p>
          <a:endParaRPr lang="en-IN"/>
        </a:p>
      </dgm:t>
    </dgm:pt>
    <dgm:pt modelId="{B8576D84-8453-42BA-A92D-F0773874A77F}" type="sibTrans" cxnId="{B2BE704E-8039-4A8A-8C88-EF4F4A83A38E}">
      <dgm:prSet/>
      <dgm:spPr/>
      <dgm:t>
        <a:bodyPr/>
        <a:lstStyle/>
        <a:p>
          <a:endParaRPr lang="en-IN"/>
        </a:p>
      </dgm:t>
    </dgm:pt>
    <dgm:pt modelId="{89D004C5-930B-4165-82B6-AA67862DE993}">
      <dgm:prSet custT="1"/>
      <dgm:spPr>
        <a:ln>
          <a:solidFill>
            <a:schemeClr val="bg1"/>
          </a:solidFill>
        </a:ln>
      </dgm:spPr>
      <dgm:t>
        <a:bodyPr/>
        <a:lstStyle/>
        <a:p>
          <a:r>
            <a:rPr lang="en-US" sz="1400" dirty="0" smtClean="0">
              <a:solidFill>
                <a:schemeClr val="tx1"/>
              </a:solidFill>
            </a:rPr>
            <a:t>Integration with future economic growth of the city</a:t>
          </a:r>
          <a:endParaRPr lang="en-IN" sz="1400" dirty="0">
            <a:solidFill>
              <a:schemeClr val="tx1"/>
            </a:solidFill>
          </a:endParaRPr>
        </a:p>
      </dgm:t>
    </dgm:pt>
    <dgm:pt modelId="{E7605736-3AF9-44EC-BAA9-DE90D9101BB7}" type="parTrans" cxnId="{78495967-58FB-452C-BEC1-AB293B55264A}">
      <dgm:prSet/>
      <dgm:spPr/>
      <dgm:t>
        <a:bodyPr/>
        <a:lstStyle/>
        <a:p>
          <a:endParaRPr lang="en-IN"/>
        </a:p>
      </dgm:t>
    </dgm:pt>
    <dgm:pt modelId="{B3F672C4-442C-478C-AEA5-17569011EFBC}" type="sibTrans" cxnId="{78495967-58FB-452C-BEC1-AB293B55264A}">
      <dgm:prSet/>
      <dgm:spPr/>
      <dgm:t>
        <a:bodyPr/>
        <a:lstStyle/>
        <a:p>
          <a:endParaRPr lang="en-IN"/>
        </a:p>
      </dgm:t>
    </dgm:pt>
    <dgm:pt modelId="{338A6A62-AB69-4D6B-B807-9A29EDEF9E0A}">
      <dgm:prSet phldrT="[Text]" custT="1"/>
      <dgm:spPr>
        <a:solidFill>
          <a:schemeClr val="accent2">
            <a:lumMod val="25000"/>
          </a:schemeClr>
        </a:solidFill>
      </dgm:spPr>
      <dgm:t>
        <a:bodyPr/>
        <a:lstStyle/>
        <a:p>
          <a:r>
            <a:rPr lang="en-US" sz="1600" dirty="0" smtClean="0">
              <a:solidFill>
                <a:schemeClr val="bg1"/>
              </a:solidFill>
            </a:rPr>
            <a:t>Projects</a:t>
          </a:r>
          <a:endParaRPr lang="en-IN" sz="1400" dirty="0">
            <a:solidFill>
              <a:schemeClr val="accent4">
                <a:lumMod val="90000"/>
                <a:lumOff val="10000"/>
              </a:schemeClr>
            </a:solidFill>
          </a:endParaRPr>
        </a:p>
      </dgm:t>
    </dgm:pt>
    <dgm:pt modelId="{7C084433-BBA5-4AD0-A617-DCB912A26CEE}" type="parTrans" cxnId="{0602260F-20B9-4D47-B4F0-439B1026557B}">
      <dgm:prSet/>
      <dgm:spPr/>
      <dgm:t>
        <a:bodyPr/>
        <a:lstStyle/>
        <a:p>
          <a:endParaRPr lang="en-IN"/>
        </a:p>
      </dgm:t>
    </dgm:pt>
    <dgm:pt modelId="{0588AD32-33DE-4C00-8728-4EFC64B1A18B}" type="sibTrans" cxnId="{0602260F-20B9-4D47-B4F0-439B1026557B}">
      <dgm:prSet/>
      <dgm:spPr/>
      <dgm:t>
        <a:bodyPr/>
        <a:lstStyle/>
        <a:p>
          <a:endParaRPr lang="en-IN"/>
        </a:p>
      </dgm:t>
    </dgm:pt>
    <dgm:pt modelId="{6826B4BA-0430-4836-B199-53F3F33A5941}">
      <dgm:prSet phldrT="[Text]" custT="1"/>
      <dgm:spPr>
        <a:ln>
          <a:noFill/>
        </a:ln>
      </dgm:spPr>
      <dgm:t>
        <a:bodyPr/>
        <a:lstStyle/>
        <a:p>
          <a:pPr algn="just"/>
          <a:r>
            <a:rPr lang="en-US" sz="1400" dirty="0" smtClean="0"/>
            <a:t>Project Identification</a:t>
          </a:r>
          <a:endParaRPr lang="en-IN" sz="1400" dirty="0"/>
        </a:p>
      </dgm:t>
    </dgm:pt>
    <dgm:pt modelId="{9999A559-DDC1-4094-985F-5239DDD89F98}" type="parTrans" cxnId="{F3641A6F-97BC-4602-A9FC-94B75AA560F8}">
      <dgm:prSet/>
      <dgm:spPr/>
      <dgm:t>
        <a:bodyPr/>
        <a:lstStyle/>
        <a:p>
          <a:endParaRPr lang="en-IN"/>
        </a:p>
      </dgm:t>
    </dgm:pt>
    <dgm:pt modelId="{F48FF484-E9EA-41DB-9CF1-C85FF2675918}" type="sibTrans" cxnId="{F3641A6F-97BC-4602-A9FC-94B75AA560F8}">
      <dgm:prSet/>
      <dgm:spPr/>
      <dgm:t>
        <a:bodyPr/>
        <a:lstStyle/>
        <a:p>
          <a:endParaRPr lang="en-IN"/>
        </a:p>
      </dgm:t>
    </dgm:pt>
    <dgm:pt modelId="{65693FEE-8562-4C5F-B371-5D10E8F3F1E7}">
      <dgm:prSet custT="1"/>
      <dgm:spPr>
        <a:ln>
          <a:noFill/>
        </a:ln>
      </dgm:spPr>
      <dgm:t>
        <a:bodyPr/>
        <a:lstStyle/>
        <a:p>
          <a:pPr algn="just"/>
          <a:r>
            <a:rPr lang="en-US" sz="1400" dirty="0" smtClean="0"/>
            <a:t>Preparation of DPRs</a:t>
          </a:r>
          <a:endParaRPr lang="en-IN" sz="1400" dirty="0"/>
        </a:p>
      </dgm:t>
    </dgm:pt>
    <dgm:pt modelId="{223B6D0C-ACEB-40F6-896C-30197FDEBAE7}" type="parTrans" cxnId="{91491C5F-820A-4F18-8557-EEAE786C2A97}">
      <dgm:prSet/>
      <dgm:spPr/>
      <dgm:t>
        <a:bodyPr/>
        <a:lstStyle/>
        <a:p>
          <a:endParaRPr lang="en-IN"/>
        </a:p>
      </dgm:t>
    </dgm:pt>
    <dgm:pt modelId="{8757EADB-F0DB-4E0D-AB1E-348A751B3282}" type="sibTrans" cxnId="{91491C5F-820A-4F18-8557-EEAE786C2A97}">
      <dgm:prSet/>
      <dgm:spPr/>
      <dgm:t>
        <a:bodyPr/>
        <a:lstStyle/>
        <a:p>
          <a:endParaRPr lang="en-IN"/>
        </a:p>
      </dgm:t>
    </dgm:pt>
    <dgm:pt modelId="{1B2AB1C6-8C0D-4557-99C7-2576AE2C6147}">
      <dgm:prSet phldrT="[Text]" custT="1"/>
      <dgm:spPr>
        <a:ln>
          <a:noFill/>
        </a:ln>
      </dgm:spPr>
      <dgm:t>
        <a:bodyPr/>
        <a:lstStyle/>
        <a:p>
          <a:pPr algn="just"/>
          <a:endParaRPr lang="en-IN" sz="1200" dirty="0"/>
        </a:p>
      </dgm:t>
    </dgm:pt>
    <dgm:pt modelId="{0B04F312-F405-4E9D-8F3F-533D744D2554}" type="parTrans" cxnId="{8ADFBEE7-6C33-4298-8996-13F10855F525}">
      <dgm:prSet/>
      <dgm:spPr/>
      <dgm:t>
        <a:bodyPr/>
        <a:lstStyle/>
        <a:p>
          <a:endParaRPr lang="en-IN"/>
        </a:p>
      </dgm:t>
    </dgm:pt>
    <dgm:pt modelId="{D0D068B6-9CB3-46DF-AF4D-F6BD0B67112C}" type="sibTrans" cxnId="{8ADFBEE7-6C33-4298-8996-13F10855F525}">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AA28325B-A484-4008-9FB2-D7ED5592999C}" type="pres">
      <dgm:prSet presAssocID="{8A804FEA-C464-4714-948A-7ABE706195BD}" presName="child1group" presStyleCnt="0"/>
      <dgm:spPr/>
    </dgm:pt>
    <dgm:pt modelId="{378EBAC0-4F5F-4174-88E2-22D3F6B53F97}" type="pres">
      <dgm:prSet presAssocID="{8A804FEA-C464-4714-948A-7ABE706195BD}" presName="child1" presStyleLbl="bgAcc1" presStyleIdx="0" presStyleCnt="4" custScaleX="181592" custScaleY="147459" custLinFactNeighborX="-5311" custLinFactNeighborY="23729"/>
      <dgm:spPr/>
      <dgm:t>
        <a:bodyPr/>
        <a:lstStyle/>
        <a:p>
          <a:endParaRPr lang="en-IN"/>
        </a:p>
      </dgm:t>
    </dgm:pt>
    <dgm:pt modelId="{2FFEAC25-FB73-454B-A927-90168226A173}" type="pres">
      <dgm:prSet presAssocID="{8A804FEA-C464-4714-948A-7ABE706195BD}" presName="child1Text" presStyleLbl="bgAcc1" presStyleIdx="0" presStyleCnt="4">
        <dgm:presLayoutVars>
          <dgm:bulletEnabled val="1"/>
        </dgm:presLayoutVars>
      </dgm:prSet>
      <dgm:spPr/>
      <dgm:t>
        <a:bodyPr/>
        <a:lstStyle/>
        <a:p>
          <a:endParaRPr lang="en-IN"/>
        </a:p>
      </dgm:t>
    </dgm:pt>
    <dgm:pt modelId="{91E90744-AB44-4ED6-9EAC-455F3CB2827E}" type="pres">
      <dgm:prSet presAssocID="{8A804FEA-C464-4714-948A-7ABE706195BD}" presName="child2group" presStyleCnt="0"/>
      <dgm:spPr/>
    </dgm:pt>
    <dgm:pt modelId="{24FA1E33-943A-4D79-AF1C-4CE99614ABBC}" type="pres">
      <dgm:prSet presAssocID="{8A804FEA-C464-4714-948A-7ABE706195BD}" presName="child2" presStyleLbl="bgAcc1" presStyleIdx="1" presStyleCnt="4" custScaleX="114124" custLinFactNeighborX="-9920" custLinFactNeighborY="-3215"/>
      <dgm:spPr/>
      <dgm:t>
        <a:bodyPr/>
        <a:lstStyle/>
        <a:p>
          <a:endParaRPr lang="en-IN"/>
        </a:p>
      </dgm:t>
    </dgm:pt>
    <dgm:pt modelId="{B9237C88-4CAD-4910-9EF2-83EEA8E7994D}" type="pres">
      <dgm:prSet presAssocID="{8A804FEA-C464-4714-948A-7ABE706195BD}" presName="child2Text" presStyleLbl="bgAcc1" presStyleIdx="1" presStyleCnt="4">
        <dgm:presLayoutVars>
          <dgm:bulletEnabled val="1"/>
        </dgm:presLayoutVars>
      </dgm:prSet>
      <dgm:spPr/>
      <dgm:t>
        <a:bodyPr/>
        <a:lstStyle/>
        <a:p>
          <a:endParaRPr lang="en-IN"/>
        </a:p>
      </dgm:t>
    </dgm:pt>
    <dgm:pt modelId="{BD7FAC4B-FFF3-4472-8EB6-064A2BD98DA6}" type="pres">
      <dgm:prSet presAssocID="{8A804FEA-C464-4714-948A-7ABE706195BD}" presName="child3group" presStyleCnt="0"/>
      <dgm:spPr/>
    </dgm:pt>
    <dgm:pt modelId="{7AD2C266-0A96-43C8-A30A-5870ABBC748B}" type="pres">
      <dgm:prSet presAssocID="{8A804FEA-C464-4714-948A-7ABE706195BD}" presName="child3" presStyleLbl="bgAcc1" presStyleIdx="2" presStyleCnt="4" custScaleX="153667" custScaleY="147459" custLinFactNeighborX="4891" custLinFactNeighborY="30446"/>
      <dgm:spPr>
        <a:ln>
          <a:solidFill>
            <a:schemeClr val="bg1"/>
          </a:solidFill>
        </a:ln>
      </dgm:spPr>
      <dgm:t>
        <a:bodyPr/>
        <a:lstStyle/>
        <a:p>
          <a:endParaRPr lang="en-IN"/>
        </a:p>
      </dgm:t>
    </dgm:pt>
    <dgm:pt modelId="{440B1E04-8384-45E9-9C4C-3745E582A8A9}" type="pres">
      <dgm:prSet presAssocID="{8A804FEA-C464-4714-948A-7ABE706195BD}" presName="child3Text" presStyleLbl="bgAcc1" presStyleIdx="2" presStyleCnt="4">
        <dgm:presLayoutVars>
          <dgm:bulletEnabled val="1"/>
        </dgm:presLayoutVars>
      </dgm:prSet>
      <dgm:spPr/>
      <dgm:t>
        <a:bodyPr/>
        <a:lstStyle/>
        <a:p>
          <a:endParaRPr lang="en-IN"/>
        </a:p>
      </dgm:t>
    </dgm:pt>
    <dgm:pt modelId="{53FEFD35-528B-415D-B3A3-6910C61A27D1}" type="pres">
      <dgm:prSet presAssocID="{8A804FEA-C464-4714-948A-7ABE706195BD}" presName="child4group" presStyleCnt="0"/>
      <dgm:spPr/>
    </dgm:pt>
    <dgm:pt modelId="{38277FFA-FFFB-47C9-9EBC-0495345EC6DD}" type="pres">
      <dgm:prSet presAssocID="{8A804FEA-C464-4714-948A-7ABE706195BD}" presName="child4" presStyleLbl="bgAcc1" presStyleIdx="3" presStyleCnt="4" custScaleX="114124" custLinFactNeighborX="-9920" custLinFactNeighborY="-3215"/>
      <dgm:spPr>
        <a:ln>
          <a:noFill/>
        </a:ln>
      </dgm:spPr>
      <dgm:t>
        <a:bodyPr/>
        <a:lstStyle/>
        <a:p>
          <a:endParaRPr lang="en-IN"/>
        </a:p>
      </dgm:t>
    </dgm:pt>
    <dgm:pt modelId="{A4F5E0B4-0EA1-41F5-B8B2-B48A54F96BB0}" type="pres">
      <dgm:prSet presAssocID="{8A804FEA-C464-4714-948A-7ABE706195BD}" presName="child4Text" presStyleLbl="bgAcc1" presStyleIdx="3" presStyleCnt="4">
        <dgm:presLayoutVars>
          <dgm:bulletEnabled val="1"/>
        </dgm:presLayoutVars>
      </dgm:prSet>
      <dgm:spPr/>
      <dgm:t>
        <a:bodyPr/>
        <a:lstStyle/>
        <a:p>
          <a:endParaRPr lang="en-IN"/>
        </a:p>
      </dgm:t>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custLinFactNeighborX="-520" custLinFactNeighborY="-520">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dgm:t>
        <a:bodyPr/>
        <a:lstStyle/>
        <a:p>
          <a:endParaRPr lang="en-IN"/>
        </a:p>
      </dgm:t>
    </dgm:pt>
    <dgm:pt modelId="{E2A0BD87-9F68-46EF-B346-6A8FB02D4C9B}" type="pres">
      <dgm:prSet presAssocID="{8A804FEA-C464-4714-948A-7ABE706195BD}" presName="quadrant3" presStyleLbl="node1" presStyleIdx="2" presStyleCnt="4" custLinFactNeighborX="-520" custLinFactNeighborY="-520">
        <dgm:presLayoutVars>
          <dgm:chMax val="1"/>
          <dgm:bulletEnabled val="1"/>
        </dgm:presLayoutVars>
      </dgm:prSet>
      <dgm:spPr>
        <a:solidFill>
          <a:schemeClr val="accent2">
            <a:lumMod val="50000"/>
          </a:schemeClr>
        </a:solid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solidFill>
          <a:schemeClr val="accent2">
            <a:lumMod val="25000"/>
          </a:schemeClr>
        </a:solid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dgm:pt>
    <dgm:pt modelId="{98B2F7F2-6960-47CB-B54E-D065E833C632}" type="pres">
      <dgm:prSet presAssocID="{8A804FEA-C464-4714-948A-7ABE706195BD}" presName="center2" presStyleLbl="fgShp" presStyleIdx="1" presStyleCnt="2"/>
      <dgm:spPr/>
    </dgm:pt>
  </dgm:ptLst>
  <dgm:cxnLst>
    <dgm:cxn modelId="{48E6FBBC-6799-4AF8-AF46-1AB98E272074}" type="presOf" srcId="{89D6F2CD-EBB9-4B21-9C6D-1FA53840D5D4}" destId="{378EBAC0-4F5F-4174-88E2-22D3F6B53F97}" srcOrd="0" destOrd="1" presId="urn:microsoft.com/office/officeart/2005/8/layout/cycle4"/>
    <dgm:cxn modelId="{84A5DDB3-29AE-4418-ABD0-2CB04A21CFD3}" type="presOf" srcId="{00EE7463-29E4-4272-ACEC-699EFB4FB609}" destId="{A4F5E0B4-0EA1-41F5-B8B2-B48A54F96BB0}" srcOrd="1" destOrd="4" presId="urn:microsoft.com/office/officeart/2005/8/layout/cycle4"/>
    <dgm:cxn modelId="{78495967-58FB-452C-BEC1-AB293B55264A}" srcId="{34793820-E194-493B-9005-90EECC1DC47B}" destId="{89D004C5-930B-4165-82B6-AA67862DE993}" srcOrd="2" destOrd="0" parTransId="{E7605736-3AF9-44EC-BAA9-DE90D9101BB7}" sibTransId="{B3F672C4-442C-478C-AEA5-17569011EFBC}"/>
    <dgm:cxn modelId="{64F2AD18-3BF6-413A-BE2B-9E84B717F5E0}" type="presOf" srcId="{8A3174FE-A318-4A37-A232-060212BAD239}" destId="{38277FFA-FFFB-47C9-9EBC-0495345EC6DD}" srcOrd="0" destOrd="1" presId="urn:microsoft.com/office/officeart/2005/8/layout/cycle4"/>
    <dgm:cxn modelId="{19E85231-290F-47BE-BE0F-BF4DD619A063}" type="presOf" srcId="{00EE7463-29E4-4272-ACEC-699EFB4FB609}" destId="{38277FFA-FFFB-47C9-9EBC-0495345EC6DD}" srcOrd="0" destOrd="4" presId="urn:microsoft.com/office/officeart/2005/8/layout/cycle4"/>
    <dgm:cxn modelId="{3257288C-0D3B-4681-845D-A2397952A18B}" type="presOf" srcId="{68FA1BCE-DA4E-46E7-89FE-05159BC71A24}" destId="{7AD2C266-0A96-43C8-A30A-5870ABBC748B}" srcOrd="0" destOrd="1" presId="urn:microsoft.com/office/officeart/2005/8/layout/cycle4"/>
    <dgm:cxn modelId="{D43D0CF0-E746-4FBD-A67C-3677FA15FE9B}" type="presOf" srcId="{89D004C5-930B-4165-82B6-AA67862DE993}" destId="{2FFEAC25-FB73-454B-A927-90168226A173}" srcOrd="1" destOrd="2" presId="urn:microsoft.com/office/officeart/2005/8/layout/cycle4"/>
    <dgm:cxn modelId="{8B7E131F-ED83-4455-BE26-E9E166FE7559}" srcId="{7C8500B1-51C7-42BE-BEB4-9BFBCEC92C8D}" destId="{E46E1638-4B3A-49B3-9E92-6014DCDCDF6D}" srcOrd="0" destOrd="0" parTransId="{586CA6D9-D8E6-4B70-8837-A99B2C7CBDFE}" sibTransId="{6204E74E-69AD-4673-AE31-937E7ABAFCA4}"/>
    <dgm:cxn modelId="{36C70786-2944-442F-9432-209093C76498}" type="presOf" srcId="{8A3174FE-A318-4A37-A232-060212BAD239}" destId="{A4F5E0B4-0EA1-41F5-B8B2-B48A54F96BB0}" srcOrd="1" destOrd="1" presId="urn:microsoft.com/office/officeart/2005/8/layout/cycle4"/>
    <dgm:cxn modelId="{1B47CE4D-A290-48B3-9A7B-6C48FF887234}" srcId="{7C8500B1-51C7-42BE-BEB4-9BFBCEC92C8D}" destId="{888FBCC4-51A1-4DCF-B6EA-DEBCA182C3D0}" srcOrd="2" destOrd="0" parTransId="{5A2D453C-A162-4D24-A701-4633BF35AE65}" sibTransId="{89F71894-982A-48C2-9605-720E3FC1CBC9}"/>
    <dgm:cxn modelId="{8ADFBEE7-6C33-4298-8996-13F10855F525}" srcId="{6487D907-FD7D-4F83-A9CC-34529C73437E}" destId="{1B2AB1C6-8C0D-4557-99C7-2576AE2C6147}" srcOrd="0" destOrd="0" parTransId="{0B04F312-F405-4E9D-8F3F-533D744D2554}" sibTransId="{D0D068B6-9CB3-46DF-AF4D-F6BD0B67112C}"/>
    <dgm:cxn modelId="{59857FD2-6699-41D7-A224-E8C6136EFD0D}" type="presOf" srcId="{7C8500B1-51C7-42BE-BEB4-9BFBCEC92C8D}" destId="{8C0B998E-B3AC-4868-9841-66BF4D324D4B}" srcOrd="0" destOrd="0" presId="urn:microsoft.com/office/officeart/2005/8/layout/cycle4"/>
    <dgm:cxn modelId="{48745A65-898F-40FF-8608-FD5BAF2D40D7}" type="presOf" srcId="{4DF9EC78-3B43-48AE-9C27-544FA30D25D0}" destId="{2FFEAC25-FB73-454B-A927-90168226A173}" srcOrd="1" destOrd="0" presId="urn:microsoft.com/office/officeart/2005/8/layout/cycle4"/>
    <dgm:cxn modelId="{C7185613-4654-4579-891A-E75A53FB5FD4}" type="presOf" srcId="{E81FF405-2B13-46CC-AECA-DCAAB19A3186}" destId="{38277FFA-FFFB-47C9-9EBC-0495345EC6DD}" srcOrd="0" destOrd="3" presId="urn:microsoft.com/office/officeart/2005/8/layout/cycle4"/>
    <dgm:cxn modelId="{53694C9A-4078-400B-975B-CF55CBFC8D22}" type="presOf" srcId="{4DF9EC78-3B43-48AE-9C27-544FA30D25D0}" destId="{378EBAC0-4F5F-4174-88E2-22D3F6B53F97}" srcOrd="0" destOrd="0" presId="urn:microsoft.com/office/officeart/2005/8/layout/cycle4"/>
    <dgm:cxn modelId="{72ACD2F2-B3A2-455F-B1B0-BEE8A9D7E97F}" srcId="{8A804FEA-C464-4714-948A-7ABE706195BD}" destId="{6487D907-FD7D-4F83-A9CC-34529C73437E}" srcOrd="2" destOrd="0" parTransId="{D20A3D0C-4F7B-4ED4-A985-F89DADB435BC}" sibTransId="{B9A72506-C095-46F4-898F-961BEA95492F}"/>
    <dgm:cxn modelId="{4EB4C111-0B9A-42C6-AC3F-BC0DC8786279}" type="presOf" srcId="{34793820-E194-493B-9005-90EECC1DC47B}" destId="{B764E9C1-5952-435E-ABB7-DF62989B95EB}" srcOrd="0" destOrd="0" presId="urn:microsoft.com/office/officeart/2005/8/layout/cycle4"/>
    <dgm:cxn modelId="{0B9B964B-87A5-4B47-B626-C85555D7544D}" srcId="{7C8500B1-51C7-42BE-BEB4-9BFBCEC92C8D}" destId="{74263F86-FAF2-4701-BE6F-25F6560303F1}" srcOrd="5" destOrd="0" parTransId="{CA1534E3-5F8D-4BB6-8318-C23362BB963E}" sibTransId="{1B7A98CD-8B0A-4DF0-A20C-20E13998018F}"/>
    <dgm:cxn modelId="{754FCCF3-0DBD-4ABB-A265-3F45277FB5F2}" type="presOf" srcId="{E46E1638-4B3A-49B3-9E92-6014DCDCDF6D}" destId="{A4F5E0B4-0EA1-41F5-B8B2-B48A54F96BB0}" srcOrd="1" destOrd="0" presId="urn:microsoft.com/office/officeart/2005/8/layout/cycle4"/>
    <dgm:cxn modelId="{0602260F-20B9-4D47-B4F0-439B1026557B}" srcId="{8A804FEA-C464-4714-948A-7ABE706195BD}" destId="{338A6A62-AB69-4D6B-B807-9A29EDEF9E0A}" srcOrd="1" destOrd="0" parTransId="{7C084433-BBA5-4AD0-A617-DCB912A26CEE}" sibTransId="{0588AD32-33DE-4C00-8728-4EFC64B1A18B}"/>
    <dgm:cxn modelId="{05EE5C30-36A1-4B33-ABB1-CC809B6455C5}" srcId="{8A804FEA-C464-4714-948A-7ABE706195BD}" destId="{7C8500B1-51C7-42BE-BEB4-9BFBCEC92C8D}" srcOrd="3" destOrd="0" parTransId="{2181C621-623E-4077-A034-BA5E01BEFF0D}" sibTransId="{3F4607CC-CB73-465A-8B2E-064A1936AC62}"/>
    <dgm:cxn modelId="{A3A4A24B-CB98-4D87-AE90-835AEBAB195E}" type="presOf" srcId="{E46E1638-4B3A-49B3-9E92-6014DCDCDF6D}" destId="{38277FFA-FFFB-47C9-9EBC-0495345EC6DD}" srcOrd="0" destOrd="0" presId="urn:microsoft.com/office/officeart/2005/8/layout/cycle4"/>
    <dgm:cxn modelId="{A6332861-6D83-4029-9D19-CEA9783E1F03}" type="presOf" srcId="{89D6F2CD-EBB9-4B21-9C6D-1FA53840D5D4}" destId="{2FFEAC25-FB73-454B-A927-90168226A173}" srcOrd="1" destOrd="1" presId="urn:microsoft.com/office/officeart/2005/8/layout/cycle4"/>
    <dgm:cxn modelId="{A5E42B28-4453-4A66-9DC1-0F7073522D01}" type="presOf" srcId="{89D004C5-930B-4165-82B6-AA67862DE993}" destId="{378EBAC0-4F5F-4174-88E2-22D3F6B53F97}" srcOrd="0" destOrd="2" presId="urn:microsoft.com/office/officeart/2005/8/layout/cycle4"/>
    <dgm:cxn modelId="{D8B73316-BD7C-4A21-AD0D-B6503FDF4D5F}" type="presOf" srcId="{68FA1BCE-DA4E-46E7-89FE-05159BC71A24}" destId="{440B1E04-8384-45E9-9C4C-3745E582A8A9}" srcOrd="1" destOrd="1" presId="urn:microsoft.com/office/officeart/2005/8/layout/cycle4"/>
    <dgm:cxn modelId="{0C993A7A-63C9-430E-B7D7-9D6897EF9131}" srcId="{6487D907-FD7D-4F83-A9CC-34529C73437E}" destId="{9AAD9977-BE95-4038-ABD9-9114C356F28C}" srcOrd="2" destOrd="0" parTransId="{2D2BF70E-8AA2-4534-99F3-80BB6A9FF590}" sibTransId="{AD38B1D8-6076-4791-AF89-F62FF0CEA9A7}"/>
    <dgm:cxn modelId="{C03EB271-4E4E-49AE-9EE4-D7D24D813600}" srcId="{7C8500B1-51C7-42BE-BEB4-9BFBCEC92C8D}" destId="{E81FF405-2B13-46CC-AECA-DCAAB19A3186}" srcOrd="3" destOrd="0" parTransId="{95665934-4148-4F71-9767-4CB7C0A1FF7F}" sibTransId="{08786830-002E-45AD-9804-C92799DE163D}"/>
    <dgm:cxn modelId="{F2B62D9A-6C13-4890-9DDD-D780BE235223}" type="presOf" srcId="{9AAD9977-BE95-4038-ABD9-9114C356F28C}" destId="{7AD2C266-0A96-43C8-A30A-5870ABBC748B}" srcOrd="0" destOrd="2" presId="urn:microsoft.com/office/officeart/2005/8/layout/cycle4"/>
    <dgm:cxn modelId="{F3641A6F-97BC-4602-A9FC-94B75AA560F8}" srcId="{338A6A62-AB69-4D6B-B807-9A29EDEF9E0A}" destId="{6826B4BA-0430-4836-B199-53F3F33A5941}" srcOrd="0" destOrd="0" parTransId="{9999A559-DDC1-4094-985F-5239DDD89F98}" sibTransId="{F48FF484-E9EA-41DB-9CF1-C85FF2675918}"/>
    <dgm:cxn modelId="{9CA57DAC-9A10-45BF-B494-39E6DE476ACC}" type="presOf" srcId="{9AAD9977-BE95-4038-ABD9-9114C356F28C}" destId="{440B1E04-8384-45E9-9C4C-3745E582A8A9}" srcOrd="1" destOrd="2" presId="urn:microsoft.com/office/officeart/2005/8/layout/cycle4"/>
    <dgm:cxn modelId="{EBCCCD39-7A90-435B-AB09-6DCA34E28454}" type="presOf" srcId="{65693FEE-8562-4C5F-B371-5D10E8F3F1E7}" destId="{24FA1E33-943A-4D79-AF1C-4CE99614ABBC}" srcOrd="0" destOrd="1" presId="urn:microsoft.com/office/officeart/2005/8/layout/cycle4"/>
    <dgm:cxn modelId="{EB4051B5-3676-4CF8-AD7D-23ABB647FC33}" srcId="{7C8500B1-51C7-42BE-BEB4-9BFBCEC92C8D}" destId="{8A3174FE-A318-4A37-A232-060212BAD239}" srcOrd="1" destOrd="0" parTransId="{A9E7E3E4-A0E2-41B8-A5F2-32B44106C028}" sibTransId="{52588B06-92AC-4B25-ACA9-310EA61A6E96}"/>
    <dgm:cxn modelId="{B2BE704E-8039-4A8A-8C88-EF4F4A83A38E}" srcId="{34793820-E194-493B-9005-90EECC1DC47B}" destId="{89D6F2CD-EBB9-4B21-9C6D-1FA53840D5D4}" srcOrd="1" destOrd="0" parTransId="{B719D9C3-B8FD-4608-A321-FB766091F596}" sibTransId="{B8576D84-8453-42BA-A92D-F0773874A77F}"/>
    <dgm:cxn modelId="{99DBDE82-486D-4101-8824-5F59C8E5FC3A}" srcId="{34793820-E194-493B-9005-90EECC1DC47B}" destId="{4DF9EC78-3B43-48AE-9C27-544FA30D25D0}" srcOrd="0" destOrd="0" parTransId="{B751E0EC-E149-491E-AD09-0C00A95B256D}" sibTransId="{390192FF-CEC2-4895-AED8-9E76A2A08259}"/>
    <dgm:cxn modelId="{2CCC27EB-5B53-4D29-83D9-B6245A32F1A3}" type="presOf" srcId="{E81FF405-2B13-46CC-AECA-DCAAB19A3186}" destId="{A4F5E0B4-0EA1-41F5-B8B2-B48A54F96BB0}" srcOrd="1" destOrd="3" presId="urn:microsoft.com/office/officeart/2005/8/layout/cycle4"/>
    <dgm:cxn modelId="{F6B1DE0D-C328-4999-A9D2-C8BA3E90D5CC}" type="presOf" srcId="{338A6A62-AB69-4D6B-B807-9A29EDEF9E0A}" destId="{911BD67A-EEB9-4EE5-AAD0-415ADF60A2CD}" srcOrd="0" destOrd="0" presId="urn:microsoft.com/office/officeart/2005/8/layout/cycle4"/>
    <dgm:cxn modelId="{80195228-9422-4D5C-9CDF-DB9F82C9D2B2}" type="presOf" srcId="{6826B4BA-0430-4836-B199-53F3F33A5941}" destId="{24FA1E33-943A-4D79-AF1C-4CE99614ABBC}" srcOrd="0" destOrd="0" presId="urn:microsoft.com/office/officeart/2005/8/layout/cycle4"/>
    <dgm:cxn modelId="{86A8885A-9515-4ABC-BB4F-60B759D5558F}" type="presOf" srcId="{888FBCC4-51A1-4DCF-B6EA-DEBCA182C3D0}" destId="{38277FFA-FFFB-47C9-9EBC-0495345EC6DD}" srcOrd="0" destOrd="2" presId="urn:microsoft.com/office/officeart/2005/8/layout/cycle4"/>
    <dgm:cxn modelId="{46E166C6-9DEC-4613-B8D1-37574D844144}" type="presOf" srcId="{65693FEE-8562-4C5F-B371-5D10E8F3F1E7}" destId="{B9237C88-4CAD-4910-9EF2-83EEA8E7994D}" srcOrd="1" destOrd="1" presId="urn:microsoft.com/office/officeart/2005/8/layout/cycle4"/>
    <dgm:cxn modelId="{2E5ACEF8-A4C3-4464-9398-DEB6FCFD211A}" type="presOf" srcId="{6487D907-FD7D-4F83-A9CC-34529C73437E}" destId="{E2A0BD87-9F68-46EF-B346-6A8FB02D4C9B}" srcOrd="0" destOrd="0" presId="urn:microsoft.com/office/officeart/2005/8/layout/cycle4"/>
    <dgm:cxn modelId="{E8E8BF42-B984-48D2-8843-DC7D9175029D}" type="presOf" srcId="{1B2AB1C6-8C0D-4557-99C7-2576AE2C6147}" destId="{7AD2C266-0A96-43C8-A30A-5870ABBC748B}" srcOrd="0" destOrd="0" presId="urn:microsoft.com/office/officeart/2005/8/layout/cycle4"/>
    <dgm:cxn modelId="{91491C5F-820A-4F18-8557-EEAE786C2A97}" srcId="{338A6A62-AB69-4D6B-B807-9A29EDEF9E0A}" destId="{65693FEE-8562-4C5F-B371-5D10E8F3F1E7}" srcOrd="1" destOrd="0" parTransId="{223B6D0C-ACEB-40F6-896C-30197FDEBAE7}" sibTransId="{8757EADB-F0DB-4E0D-AB1E-348A751B3282}"/>
    <dgm:cxn modelId="{EA81CD77-A010-4E38-8C5C-C25B6BED89E0}" type="presOf" srcId="{6826B4BA-0430-4836-B199-53F3F33A5941}" destId="{B9237C88-4CAD-4910-9EF2-83EEA8E7994D}" srcOrd="1" destOrd="0" presId="urn:microsoft.com/office/officeart/2005/8/layout/cycle4"/>
    <dgm:cxn modelId="{BCF7427C-544A-4329-9AD7-23433679EEF4}" type="presOf" srcId="{888FBCC4-51A1-4DCF-B6EA-DEBCA182C3D0}" destId="{A4F5E0B4-0EA1-41F5-B8B2-B48A54F96BB0}" srcOrd="1" destOrd="2" presId="urn:microsoft.com/office/officeart/2005/8/layout/cycle4"/>
    <dgm:cxn modelId="{F6805EE8-6A2E-4C8D-9EE7-91F02F54A51F}" srcId="{7C8500B1-51C7-42BE-BEB4-9BFBCEC92C8D}" destId="{00EE7463-29E4-4272-ACEC-699EFB4FB609}" srcOrd="4" destOrd="0" parTransId="{301D5BB2-C281-4B33-89A5-91822D0DB269}" sibTransId="{69A6D4AB-D86A-4963-9315-AF17BDB97567}"/>
    <dgm:cxn modelId="{EA6B7E56-E5C5-48CD-9A91-1458CCF459DA}" srcId="{8A804FEA-C464-4714-948A-7ABE706195BD}" destId="{34793820-E194-493B-9005-90EECC1DC47B}" srcOrd="0" destOrd="0" parTransId="{3195FAF6-9A72-4B55-98AE-DC3469919446}" sibTransId="{B1149607-4D8D-41D8-91B0-FC5A34AA9325}"/>
    <dgm:cxn modelId="{BFA76AAA-5DFA-4378-80B9-456C8110F880}" type="presOf" srcId="{74263F86-FAF2-4701-BE6F-25F6560303F1}" destId="{A4F5E0B4-0EA1-41F5-B8B2-B48A54F96BB0}" srcOrd="1" destOrd="5" presId="urn:microsoft.com/office/officeart/2005/8/layout/cycle4"/>
    <dgm:cxn modelId="{BD74DA49-F202-4021-A01C-A17F852317A5}" type="presOf" srcId="{8A804FEA-C464-4714-948A-7ABE706195BD}" destId="{AB34EEC3-F5F0-4D49-B6AB-19EBF457FE21}" srcOrd="0" destOrd="0" presId="urn:microsoft.com/office/officeart/2005/8/layout/cycle4"/>
    <dgm:cxn modelId="{D1D45CF5-C65D-43EC-AEE2-7317719FD7C9}" type="presOf" srcId="{74263F86-FAF2-4701-BE6F-25F6560303F1}" destId="{38277FFA-FFFB-47C9-9EBC-0495345EC6DD}" srcOrd="0" destOrd="5" presId="urn:microsoft.com/office/officeart/2005/8/layout/cycle4"/>
    <dgm:cxn modelId="{8BF4016C-33ED-4A16-ABC7-B594595D77E6}" srcId="{6487D907-FD7D-4F83-A9CC-34529C73437E}" destId="{68FA1BCE-DA4E-46E7-89FE-05159BC71A24}" srcOrd="1" destOrd="0" parTransId="{3C6391BA-7512-4321-A114-0AA6C0BAE1E3}" sibTransId="{D4BC1EA5-902D-4E9D-8974-6694319E7073}"/>
    <dgm:cxn modelId="{265E544D-85A2-40A7-ACA7-64F9137F9CE5}" type="presOf" srcId="{1B2AB1C6-8C0D-4557-99C7-2576AE2C6147}" destId="{440B1E04-8384-45E9-9C4C-3745E582A8A9}" srcOrd="1" destOrd="0" presId="urn:microsoft.com/office/officeart/2005/8/layout/cycle4"/>
    <dgm:cxn modelId="{A9D6C885-1D07-4C7B-B5A6-BD62914A0D1A}" type="presParOf" srcId="{AB34EEC3-F5F0-4D49-B6AB-19EBF457FE21}" destId="{68FBC464-4DA6-432B-B9CF-78BBF4E2AF9C}" srcOrd="0" destOrd="0" presId="urn:microsoft.com/office/officeart/2005/8/layout/cycle4"/>
    <dgm:cxn modelId="{DE638E3C-6FD9-4C80-80FD-FCADFFBF567C}" type="presParOf" srcId="{68FBC464-4DA6-432B-B9CF-78BBF4E2AF9C}" destId="{AA28325B-A484-4008-9FB2-D7ED5592999C}" srcOrd="0" destOrd="0" presId="urn:microsoft.com/office/officeart/2005/8/layout/cycle4"/>
    <dgm:cxn modelId="{3BBBA5D6-4F64-49E5-B9DA-988F208EECAC}" type="presParOf" srcId="{AA28325B-A484-4008-9FB2-D7ED5592999C}" destId="{378EBAC0-4F5F-4174-88E2-22D3F6B53F97}" srcOrd="0" destOrd="0" presId="urn:microsoft.com/office/officeart/2005/8/layout/cycle4"/>
    <dgm:cxn modelId="{6FA39780-1EE4-4CC9-BDDB-551F16015886}" type="presParOf" srcId="{AA28325B-A484-4008-9FB2-D7ED5592999C}" destId="{2FFEAC25-FB73-454B-A927-90168226A173}" srcOrd="1" destOrd="0" presId="urn:microsoft.com/office/officeart/2005/8/layout/cycle4"/>
    <dgm:cxn modelId="{22EA448D-CD22-4C1D-829E-0539B9D544E1}" type="presParOf" srcId="{68FBC464-4DA6-432B-B9CF-78BBF4E2AF9C}" destId="{91E90744-AB44-4ED6-9EAC-455F3CB2827E}" srcOrd="1" destOrd="0" presId="urn:microsoft.com/office/officeart/2005/8/layout/cycle4"/>
    <dgm:cxn modelId="{E3855823-E691-4AD8-9F55-646C57FE28C8}" type="presParOf" srcId="{91E90744-AB44-4ED6-9EAC-455F3CB2827E}" destId="{24FA1E33-943A-4D79-AF1C-4CE99614ABBC}" srcOrd="0" destOrd="0" presId="urn:microsoft.com/office/officeart/2005/8/layout/cycle4"/>
    <dgm:cxn modelId="{E57CDD03-4452-448C-A68C-FEEAAF98E337}" type="presParOf" srcId="{91E90744-AB44-4ED6-9EAC-455F3CB2827E}" destId="{B9237C88-4CAD-4910-9EF2-83EEA8E7994D}" srcOrd="1" destOrd="0" presId="urn:microsoft.com/office/officeart/2005/8/layout/cycle4"/>
    <dgm:cxn modelId="{B6DFA708-8FE1-4A1D-B999-8BE7D57BDE07}" type="presParOf" srcId="{68FBC464-4DA6-432B-B9CF-78BBF4E2AF9C}" destId="{BD7FAC4B-FFF3-4472-8EB6-064A2BD98DA6}" srcOrd="2" destOrd="0" presId="urn:microsoft.com/office/officeart/2005/8/layout/cycle4"/>
    <dgm:cxn modelId="{61985322-0244-4B89-8138-6800A660F784}" type="presParOf" srcId="{BD7FAC4B-FFF3-4472-8EB6-064A2BD98DA6}" destId="{7AD2C266-0A96-43C8-A30A-5870ABBC748B}" srcOrd="0" destOrd="0" presId="urn:microsoft.com/office/officeart/2005/8/layout/cycle4"/>
    <dgm:cxn modelId="{BD3A1CBE-60E7-4E4D-A1DA-98BD52A5DB48}" type="presParOf" srcId="{BD7FAC4B-FFF3-4472-8EB6-064A2BD98DA6}" destId="{440B1E04-8384-45E9-9C4C-3745E582A8A9}" srcOrd="1" destOrd="0" presId="urn:microsoft.com/office/officeart/2005/8/layout/cycle4"/>
    <dgm:cxn modelId="{3AA15078-E744-4C5A-8C06-EA354956B9DA}" type="presParOf" srcId="{68FBC464-4DA6-432B-B9CF-78BBF4E2AF9C}" destId="{53FEFD35-528B-415D-B3A3-6910C61A27D1}" srcOrd="3" destOrd="0" presId="urn:microsoft.com/office/officeart/2005/8/layout/cycle4"/>
    <dgm:cxn modelId="{3971E5AE-046A-4F4A-B39A-C97997A468F2}" type="presParOf" srcId="{53FEFD35-528B-415D-B3A3-6910C61A27D1}" destId="{38277FFA-FFFB-47C9-9EBC-0495345EC6DD}" srcOrd="0" destOrd="0" presId="urn:microsoft.com/office/officeart/2005/8/layout/cycle4"/>
    <dgm:cxn modelId="{C6922AD2-6DAA-4EFD-8EE2-273E5343517F}" type="presParOf" srcId="{53FEFD35-528B-415D-B3A3-6910C61A27D1}" destId="{A4F5E0B4-0EA1-41F5-B8B2-B48A54F96BB0}" srcOrd="1" destOrd="0" presId="urn:microsoft.com/office/officeart/2005/8/layout/cycle4"/>
    <dgm:cxn modelId="{665AE0CF-5288-488D-AE27-BF0AFC9D01F8}" type="presParOf" srcId="{68FBC464-4DA6-432B-B9CF-78BBF4E2AF9C}" destId="{E4AACA39-3816-4160-A3EC-4A659437AE72}" srcOrd="4" destOrd="0" presId="urn:microsoft.com/office/officeart/2005/8/layout/cycle4"/>
    <dgm:cxn modelId="{ECE33D01-BBE2-4B98-93F4-2B8BE56757E5}" type="presParOf" srcId="{AB34EEC3-F5F0-4D49-B6AB-19EBF457FE21}" destId="{B0534BDF-F10E-4CAD-87F7-9D0EF21C200B}" srcOrd="1" destOrd="0" presId="urn:microsoft.com/office/officeart/2005/8/layout/cycle4"/>
    <dgm:cxn modelId="{264DB088-3091-483D-98D4-1F312A798981}" type="presParOf" srcId="{B0534BDF-F10E-4CAD-87F7-9D0EF21C200B}" destId="{B764E9C1-5952-435E-ABB7-DF62989B95EB}" srcOrd="0" destOrd="0" presId="urn:microsoft.com/office/officeart/2005/8/layout/cycle4"/>
    <dgm:cxn modelId="{EC5B1892-45FF-4D8C-9047-B9AB330CFFD4}" type="presParOf" srcId="{B0534BDF-F10E-4CAD-87F7-9D0EF21C200B}" destId="{911BD67A-EEB9-4EE5-AAD0-415ADF60A2CD}" srcOrd="1" destOrd="0" presId="urn:microsoft.com/office/officeart/2005/8/layout/cycle4"/>
    <dgm:cxn modelId="{CD85C073-A850-4380-B63A-AD7EACE487CE}" type="presParOf" srcId="{B0534BDF-F10E-4CAD-87F7-9D0EF21C200B}" destId="{E2A0BD87-9F68-46EF-B346-6A8FB02D4C9B}" srcOrd="2" destOrd="0" presId="urn:microsoft.com/office/officeart/2005/8/layout/cycle4"/>
    <dgm:cxn modelId="{D637CA8E-BED7-47A8-B8F9-1DA130E8B8D3}" type="presParOf" srcId="{B0534BDF-F10E-4CAD-87F7-9D0EF21C200B}" destId="{8C0B998E-B3AC-4868-9841-66BF4D324D4B}" srcOrd="3" destOrd="0" presId="urn:microsoft.com/office/officeart/2005/8/layout/cycle4"/>
    <dgm:cxn modelId="{16E83AE3-21D6-4725-9A2E-4AF392EDEFA3}" type="presParOf" srcId="{B0534BDF-F10E-4CAD-87F7-9D0EF21C200B}" destId="{B3462C92-0C74-4CA7-9388-367C76D007BE}" srcOrd="4" destOrd="0" presId="urn:microsoft.com/office/officeart/2005/8/layout/cycle4"/>
    <dgm:cxn modelId="{9DEFDBD4-4B96-4E06-94FA-4D4C4816D54B}" type="presParOf" srcId="{AB34EEC3-F5F0-4D49-B6AB-19EBF457FE21}" destId="{656E4789-7773-43F0-90FC-F1D84E2DC9DC}" srcOrd="2" destOrd="0" presId="urn:microsoft.com/office/officeart/2005/8/layout/cycle4"/>
    <dgm:cxn modelId="{A8CD0181-6C1B-4944-AE09-DEFD1AE588F8}" type="presParOf" srcId="{AB34EEC3-F5F0-4D49-B6AB-19EBF457FE21}" destId="{98B2F7F2-6960-47CB-B54E-D065E833C632}" srcOrd="3" destOrd="0" presId="urn:microsoft.com/office/officeart/2005/8/layout/cycle4"/>
  </dgm:cxnLst>
  <dgm:bg/>
  <dgm:whole>
    <a:ln>
      <a:solidFill>
        <a:schemeClr val="accent4">
          <a:lumMod val="10000"/>
          <a:lumOff val="90000"/>
        </a:schemeClr>
      </a:solid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dgm:pt>
    <dgm:pt modelId="{98B2F7F2-6960-47CB-B54E-D065E833C632}" type="pres">
      <dgm:prSet presAssocID="{8A804FEA-C464-4714-948A-7ABE706195BD}" presName="center2" presStyleLbl="fgShp" presStyleIdx="1" presStyleCnt="2"/>
      <dgm:spPr/>
    </dgm:pt>
  </dgm:ptLst>
  <dgm:cxnLst>
    <dgm:cxn modelId="{72ACD2F2-B3A2-455F-B1B0-BEE8A9D7E97F}" srcId="{8A804FEA-C464-4714-948A-7ABE706195BD}" destId="{6487D907-FD7D-4F83-A9CC-34529C73437E}" srcOrd="0" destOrd="0" parTransId="{D20A3D0C-4F7B-4ED4-A985-F89DADB435BC}" sibTransId="{B9A72506-C095-46F4-898F-961BEA95492F}"/>
    <dgm:cxn modelId="{3A038C25-AEBA-45B4-8ABB-7FD7AB22B78B}" type="presOf" srcId="{6487D907-FD7D-4F83-A9CC-34529C73437E}" destId="{B764E9C1-5952-435E-ABB7-DF62989B95EB}" srcOrd="0" destOrd="0" presId="urn:microsoft.com/office/officeart/2005/8/layout/cycle4"/>
    <dgm:cxn modelId="{358B174C-6645-4D08-B310-C3DF32C645B6}" type="presOf" srcId="{8A804FEA-C464-4714-948A-7ABE706195BD}" destId="{AB34EEC3-F5F0-4D49-B6AB-19EBF457FE21}" srcOrd="0" destOrd="0" presId="urn:microsoft.com/office/officeart/2005/8/layout/cycle4"/>
    <dgm:cxn modelId="{6286504D-2DC4-4DD2-B618-E10FB215B90C}" type="presParOf" srcId="{AB34EEC3-F5F0-4D49-B6AB-19EBF457FE21}" destId="{68FBC464-4DA6-432B-B9CF-78BBF4E2AF9C}" srcOrd="0" destOrd="0" presId="urn:microsoft.com/office/officeart/2005/8/layout/cycle4"/>
    <dgm:cxn modelId="{D694F642-55F2-4865-A9C0-60EB7A3A1EB4}" type="presParOf" srcId="{68FBC464-4DA6-432B-B9CF-78BBF4E2AF9C}" destId="{E4AACA39-3816-4160-A3EC-4A659437AE72}" srcOrd="0" destOrd="0" presId="urn:microsoft.com/office/officeart/2005/8/layout/cycle4"/>
    <dgm:cxn modelId="{6F9449EF-2B44-4AD3-A57D-D3903E066890}" type="presParOf" srcId="{AB34EEC3-F5F0-4D49-B6AB-19EBF457FE21}" destId="{B0534BDF-F10E-4CAD-87F7-9D0EF21C200B}" srcOrd="1" destOrd="0" presId="urn:microsoft.com/office/officeart/2005/8/layout/cycle4"/>
    <dgm:cxn modelId="{090987A3-9CDE-4F3C-87EB-AF6B45BC21DF}" type="presParOf" srcId="{B0534BDF-F10E-4CAD-87F7-9D0EF21C200B}" destId="{B764E9C1-5952-435E-ABB7-DF62989B95EB}" srcOrd="0" destOrd="0" presId="urn:microsoft.com/office/officeart/2005/8/layout/cycle4"/>
    <dgm:cxn modelId="{BE8485F2-0C6A-4ACA-8B13-776E33C71121}" type="presParOf" srcId="{B0534BDF-F10E-4CAD-87F7-9D0EF21C200B}" destId="{911BD67A-EEB9-4EE5-AAD0-415ADF60A2CD}" srcOrd="1" destOrd="0" presId="urn:microsoft.com/office/officeart/2005/8/layout/cycle4"/>
    <dgm:cxn modelId="{2F8C4DFF-7AC5-42D8-BCEF-129020B90AF1}" type="presParOf" srcId="{B0534BDF-F10E-4CAD-87F7-9D0EF21C200B}" destId="{E2A0BD87-9F68-46EF-B346-6A8FB02D4C9B}" srcOrd="2" destOrd="0" presId="urn:microsoft.com/office/officeart/2005/8/layout/cycle4"/>
    <dgm:cxn modelId="{C550BEB2-BF49-4F79-9EF4-38D706249567}" type="presParOf" srcId="{B0534BDF-F10E-4CAD-87F7-9D0EF21C200B}" destId="{8C0B998E-B3AC-4868-9841-66BF4D324D4B}" srcOrd="3" destOrd="0" presId="urn:microsoft.com/office/officeart/2005/8/layout/cycle4"/>
    <dgm:cxn modelId="{F52760AF-8552-45F5-82E1-B008D845D751}" type="presParOf" srcId="{B0534BDF-F10E-4CAD-87F7-9D0EF21C200B}" destId="{B3462C92-0C74-4CA7-9388-367C76D007BE}" srcOrd="4" destOrd="0" presId="urn:microsoft.com/office/officeart/2005/8/layout/cycle4"/>
    <dgm:cxn modelId="{9564BD8F-C312-456C-B2A9-31D3946429A9}" type="presParOf" srcId="{AB34EEC3-F5F0-4D49-B6AB-19EBF457FE21}" destId="{656E4789-7773-43F0-90FC-F1D84E2DC9DC}" srcOrd="2" destOrd="0" presId="urn:microsoft.com/office/officeart/2005/8/layout/cycle4"/>
    <dgm:cxn modelId="{E3F7C8DF-CA35-4331-8DF1-284E5BDF2CB3}" type="presParOf" srcId="{AB34EEC3-F5F0-4D49-B6AB-19EBF457FE21}" destId="{98B2F7F2-6960-47CB-B54E-D065E833C632}" srcOrd="3" destOrd="0" presId="urn:microsoft.com/office/officeart/2005/8/layout/cycle4"/>
  </dgm:cxnLst>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D9BF4F02-8232-46A9-91CB-35F14168AEF1}" type="presOf" srcId="{8A804FEA-C464-4714-948A-7ABE706195BD}" destId="{AB34EEC3-F5F0-4D49-B6AB-19EBF457FE21}" srcOrd="0" destOrd="0" presId="urn:microsoft.com/office/officeart/2005/8/layout/cycle4"/>
    <dgm:cxn modelId="{465D7B90-790F-4AB2-BB13-A923C7BF662F}" type="presOf" srcId="{6487D907-FD7D-4F83-A9CC-34529C73437E}" destId="{B764E9C1-5952-435E-ABB7-DF62989B95EB}" srcOrd="0" destOrd="0" presId="urn:microsoft.com/office/officeart/2005/8/layout/cycle4"/>
    <dgm:cxn modelId="{394FA3D1-E296-4E0A-95F9-A7FD37C2B9AF}" type="presParOf" srcId="{AB34EEC3-F5F0-4D49-B6AB-19EBF457FE21}" destId="{68FBC464-4DA6-432B-B9CF-78BBF4E2AF9C}" srcOrd="0" destOrd="0" presId="urn:microsoft.com/office/officeart/2005/8/layout/cycle4"/>
    <dgm:cxn modelId="{7F6E9C54-48EE-4E28-9A31-5F7E64A737DD}" type="presParOf" srcId="{68FBC464-4DA6-432B-B9CF-78BBF4E2AF9C}" destId="{E4AACA39-3816-4160-A3EC-4A659437AE72}" srcOrd="0" destOrd="0" presId="urn:microsoft.com/office/officeart/2005/8/layout/cycle4"/>
    <dgm:cxn modelId="{D2612CC1-825C-4122-B297-3EFE0381C133}" type="presParOf" srcId="{AB34EEC3-F5F0-4D49-B6AB-19EBF457FE21}" destId="{B0534BDF-F10E-4CAD-87F7-9D0EF21C200B}" srcOrd="1" destOrd="0" presId="urn:microsoft.com/office/officeart/2005/8/layout/cycle4"/>
    <dgm:cxn modelId="{1C17FF98-BABE-43EE-94EF-DCE94535E11F}" type="presParOf" srcId="{B0534BDF-F10E-4CAD-87F7-9D0EF21C200B}" destId="{B764E9C1-5952-435E-ABB7-DF62989B95EB}" srcOrd="0" destOrd="0" presId="urn:microsoft.com/office/officeart/2005/8/layout/cycle4"/>
    <dgm:cxn modelId="{4C9E4501-8B7A-4B1C-8669-F0DE79A8519C}" type="presParOf" srcId="{B0534BDF-F10E-4CAD-87F7-9D0EF21C200B}" destId="{911BD67A-EEB9-4EE5-AAD0-415ADF60A2CD}" srcOrd="1" destOrd="0" presId="urn:microsoft.com/office/officeart/2005/8/layout/cycle4"/>
    <dgm:cxn modelId="{BE5B73B2-72AE-41B5-BDBC-3B7BC1891DB4}" type="presParOf" srcId="{B0534BDF-F10E-4CAD-87F7-9D0EF21C200B}" destId="{E2A0BD87-9F68-46EF-B346-6A8FB02D4C9B}" srcOrd="2" destOrd="0" presId="urn:microsoft.com/office/officeart/2005/8/layout/cycle4"/>
    <dgm:cxn modelId="{CF5BAE7C-6C27-47B9-A740-3C39B9261E0E}" type="presParOf" srcId="{B0534BDF-F10E-4CAD-87F7-9D0EF21C200B}" destId="{8C0B998E-B3AC-4868-9841-66BF4D324D4B}" srcOrd="3" destOrd="0" presId="urn:microsoft.com/office/officeart/2005/8/layout/cycle4"/>
    <dgm:cxn modelId="{470BC221-6BF5-4E18-8C9F-DC967C20B3F8}" type="presParOf" srcId="{B0534BDF-F10E-4CAD-87F7-9D0EF21C200B}" destId="{B3462C92-0C74-4CA7-9388-367C76D007BE}" srcOrd="4" destOrd="0" presId="urn:microsoft.com/office/officeart/2005/8/layout/cycle4"/>
    <dgm:cxn modelId="{99C11BC5-42FA-4FFB-A6A9-A078135A9F59}" type="presParOf" srcId="{AB34EEC3-F5F0-4D49-B6AB-19EBF457FE21}" destId="{656E4789-7773-43F0-90FC-F1D84E2DC9DC}" srcOrd="2" destOrd="0" presId="urn:microsoft.com/office/officeart/2005/8/layout/cycle4"/>
    <dgm:cxn modelId="{24AFFD6E-0DBA-4159-8F91-804EB726BB56}"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03AEB153-FC49-4738-ADDA-4C580144711A}" type="presOf" srcId="{8A804FEA-C464-4714-948A-7ABE706195BD}" destId="{AB34EEC3-F5F0-4D49-B6AB-19EBF457FE21}" srcOrd="0" destOrd="0" presId="urn:microsoft.com/office/officeart/2005/8/layout/cycle4"/>
    <dgm:cxn modelId="{C1057124-4688-4B21-BF57-EC6BFD00D02A}" type="presOf" srcId="{6487D907-FD7D-4F83-A9CC-34529C73437E}" destId="{B764E9C1-5952-435E-ABB7-DF62989B95EB}" srcOrd="0" destOrd="0" presId="urn:microsoft.com/office/officeart/2005/8/layout/cycle4"/>
    <dgm:cxn modelId="{868E93C2-4469-42BB-8495-9CE78B8C3EBD}" type="presParOf" srcId="{AB34EEC3-F5F0-4D49-B6AB-19EBF457FE21}" destId="{68FBC464-4DA6-432B-B9CF-78BBF4E2AF9C}" srcOrd="0" destOrd="0" presId="urn:microsoft.com/office/officeart/2005/8/layout/cycle4"/>
    <dgm:cxn modelId="{7200DEB7-3A69-4AB8-A7EE-3ABEB21B3917}" type="presParOf" srcId="{68FBC464-4DA6-432B-B9CF-78BBF4E2AF9C}" destId="{E4AACA39-3816-4160-A3EC-4A659437AE72}" srcOrd="0" destOrd="0" presId="urn:microsoft.com/office/officeart/2005/8/layout/cycle4"/>
    <dgm:cxn modelId="{FFC05BCB-A985-4DDC-B376-F43F3444CCF6}" type="presParOf" srcId="{AB34EEC3-F5F0-4D49-B6AB-19EBF457FE21}" destId="{B0534BDF-F10E-4CAD-87F7-9D0EF21C200B}" srcOrd="1" destOrd="0" presId="urn:microsoft.com/office/officeart/2005/8/layout/cycle4"/>
    <dgm:cxn modelId="{45B095A5-585F-445F-A4B2-717B1292351B}" type="presParOf" srcId="{B0534BDF-F10E-4CAD-87F7-9D0EF21C200B}" destId="{B764E9C1-5952-435E-ABB7-DF62989B95EB}" srcOrd="0" destOrd="0" presId="urn:microsoft.com/office/officeart/2005/8/layout/cycle4"/>
    <dgm:cxn modelId="{17B0A636-D2B2-4D11-BC28-873F0CD18BE1}" type="presParOf" srcId="{B0534BDF-F10E-4CAD-87F7-9D0EF21C200B}" destId="{911BD67A-EEB9-4EE5-AAD0-415ADF60A2CD}" srcOrd="1" destOrd="0" presId="urn:microsoft.com/office/officeart/2005/8/layout/cycle4"/>
    <dgm:cxn modelId="{9DF75EB3-D574-40C3-B15A-0D730CBFF770}" type="presParOf" srcId="{B0534BDF-F10E-4CAD-87F7-9D0EF21C200B}" destId="{E2A0BD87-9F68-46EF-B346-6A8FB02D4C9B}" srcOrd="2" destOrd="0" presId="urn:microsoft.com/office/officeart/2005/8/layout/cycle4"/>
    <dgm:cxn modelId="{33E42AF7-0474-4285-B71D-6B3AB16EBC09}" type="presParOf" srcId="{B0534BDF-F10E-4CAD-87F7-9D0EF21C200B}" destId="{8C0B998E-B3AC-4868-9841-66BF4D324D4B}" srcOrd="3" destOrd="0" presId="urn:microsoft.com/office/officeart/2005/8/layout/cycle4"/>
    <dgm:cxn modelId="{A56E6953-78A3-4B8E-82DD-07E73DD76A69}" type="presParOf" srcId="{B0534BDF-F10E-4CAD-87F7-9D0EF21C200B}" destId="{B3462C92-0C74-4CA7-9388-367C76D007BE}" srcOrd="4" destOrd="0" presId="urn:microsoft.com/office/officeart/2005/8/layout/cycle4"/>
    <dgm:cxn modelId="{C1968985-3CCE-4206-802A-F722AFDDBA02}" type="presParOf" srcId="{AB34EEC3-F5F0-4D49-B6AB-19EBF457FE21}" destId="{656E4789-7773-43F0-90FC-F1D84E2DC9DC}" srcOrd="2" destOrd="0" presId="urn:microsoft.com/office/officeart/2005/8/layout/cycle4"/>
    <dgm:cxn modelId="{9D04ABEF-3634-4297-BD10-331938A8051F}"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6D395F1F-3C38-486E-B2E4-C73117E7B0A6}" type="presOf" srcId="{8A804FEA-C464-4714-948A-7ABE706195BD}" destId="{AB34EEC3-F5F0-4D49-B6AB-19EBF457FE21}" srcOrd="0" destOrd="0" presId="urn:microsoft.com/office/officeart/2005/8/layout/cycle4"/>
    <dgm:cxn modelId="{72ACD2F2-B3A2-455F-B1B0-BEE8A9D7E97F}" srcId="{8A804FEA-C464-4714-948A-7ABE706195BD}" destId="{6487D907-FD7D-4F83-A9CC-34529C73437E}" srcOrd="0" destOrd="0" parTransId="{D20A3D0C-4F7B-4ED4-A985-F89DADB435BC}" sibTransId="{B9A72506-C095-46F4-898F-961BEA95492F}"/>
    <dgm:cxn modelId="{038765D2-97A3-4816-A194-E99B6F33D4FC}" type="presOf" srcId="{6487D907-FD7D-4F83-A9CC-34529C73437E}" destId="{B764E9C1-5952-435E-ABB7-DF62989B95EB}" srcOrd="0" destOrd="0" presId="urn:microsoft.com/office/officeart/2005/8/layout/cycle4"/>
    <dgm:cxn modelId="{217C2985-951C-4DB1-AD6C-367D0E261E68}" type="presParOf" srcId="{AB34EEC3-F5F0-4D49-B6AB-19EBF457FE21}" destId="{68FBC464-4DA6-432B-B9CF-78BBF4E2AF9C}" srcOrd="0" destOrd="0" presId="urn:microsoft.com/office/officeart/2005/8/layout/cycle4"/>
    <dgm:cxn modelId="{6D0F6B83-3CBB-4C96-B884-79B785DA8519}" type="presParOf" srcId="{68FBC464-4DA6-432B-B9CF-78BBF4E2AF9C}" destId="{E4AACA39-3816-4160-A3EC-4A659437AE72}" srcOrd="0" destOrd="0" presId="urn:microsoft.com/office/officeart/2005/8/layout/cycle4"/>
    <dgm:cxn modelId="{191B4393-BA2A-46FF-A6E9-12E68A09E053}" type="presParOf" srcId="{AB34EEC3-F5F0-4D49-B6AB-19EBF457FE21}" destId="{B0534BDF-F10E-4CAD-87F7-9D0EF21C200B}" srcOrd="1" destOrd="0" presId="urn:microsoft.com/office/officeart/2005/8/layout/cycle4"/>
    <dgm:cxn modelId="{2B3E741A-9C27-4055-B5B7-0CD2AF60255A}" type="presParOf" srcId="{B0534BDF-F10E-4CAD-87F7-9D0EF21C200B}" destId="{B764E9C1-5952-435E-ABB7-DF62989B95EB}" srcOrd="0" destOrd="0" presId="urn:microsoft.com/office/officeart/2005/8/layout/cycle4"/>
    <dgm:cxn modelId="{69244E99-4E66-4B9E-958F-D5CADB62F3CA}" type="presParOf" srcId="{B0534BDF-F10E-4CAD-87F7-9D0EF21C200B}" destId="{911BD67A-EEB9-4EE5-AAD0-415ADF60A2CD}" srcOrd="1" destOrd="0" presId="urn:microsoft.com/office/officeart/2005/8/layout/cycle4"/>
    <dgm:cxn modelId="{CF243AC0-610D-4718-9C3A-31BC311C1FA9}" type="presParOf" srcId="{B0534BDF-F10E-4CAD-87F7-9D0EF21C200B}" destId="{E2A0BD87-9F68-46EF-B346-6A8FB02D4C9B}" srcOrd="2" destOrd="0" presId="urn:microsoft.com/office/officeart/2005/8/layout/cycle4"/>
    <dgm:cxn modelId="{7D4069A9-07DC-48E8-B6CF-AD812CBB84E3}" type="presParOf" srcId="{B0534BDF-F10E-4CAD-87F7-9D0EF21C200B}" destId="{8C0B998E-B3AC-4868-9841-66BF4D324D4B}" srcOrd="3" destOrd="0" presId="urn:microsoft.com/office/officeart/2005/8/layout/cycle4"/>
    <dgm:cxn modelId="{BD165029-0D7C-4C24-B88E-66D98EA7D593}" type="presParOf" srcId="{B0534BDF-F10E-4CAD-87F7-9D0EF21C200B}" destId="{B3462C92-0C74-4CA7-9388-367C76D007BE}" srcOrd="4" destOrd="0" presId="urn:microsoft.com/office/officeart/2005/8/layout/cycle4"/>
    <dgm:cxn modelId="{66917CAA-99D4-4562-B72D-0DE9137BE420}" type="presParOf" srcId="{AB34EEC3-F5F0-4D49-B6AB-19EBF457FE21}" destId="{656E4789-7773-43F0-90FC-F1D84E2DC9DC}" srcOrd="2" destOrd="0" presId="urn:microsoft.com/office/officeart/2005/8/layout/cycle4"/>
    <dgm:cxn modelId="{14A7EA6A-BAC1-41A3-88AA-5AE92CB43903}"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64F00210-0D01-4A22-9B93-94DE9F7758C5}" type="presOf" srcId="{6487D907-FD7D-4F83-A9CC-34529C73437E}" destId="{B764E9C1-5952-435E-ABB7-DF62989B95EB}" srcOrd="0" destOrd="0" presId="urn:microsoft.com/office/officeart/2005/8/layout/cycle4"/>
    <dgm:cxn modelId="{CD08C71B-9357-4271-9A6D-4610C667030E}" type="presOf" srcId="{8A804FEA-C464-4714-948A-7ABE706195BD}" destId="{AB34EEC3-F5F0-4D49-B6AB-19EBF457FE21}" srcOrd="0" destOrd="0" presId="urn:microsoft.com/office/officeart/2005/8/layout/cycle4"/>
    <dgm:cxn modelId="{AB7D9D83-B3BF-4EAF-AE7A-A0138462BDED}" type="presParOf" srcId="{AB34EEC3-F5F0-4D49-B6AB-19EBF457FE21}" destId="{68FBC464-4DA6-432B-B9CF-78BBF4E2AF9C}" srcOrd="0" destOrd="0" presId="urn:microsoft.com/office/officeart/2005/8/layout/cycle4"/>
    <dgm:cxn modelId="{33A6B1E8-E0FA-4431-9D0A-0456FF16B02B}" type="presParOf" srcId="{68FBC464-4DA6-432B-B9CF-78BBF4E2AF9C}" destId="{E4AACA39-3816-4160-A3EC-4A659437AE72}" srcOrd="0" destOrd="0" presId="urn:microsoft.com/office/officeart/2005/8/layout/cycle4"/>
    <dgm:cxn modelId="{7EA73D82-42F3-4626-BB01-DFCABB309B8B}" type="presParOf" srcId="{AB34EEC3-F5F0-4D49-B6AB-19EBF457FE21}" destId="{B0534BDF-F10E-4CAD-87F7-9D0EF21C200B}" srcOrd="1" destOrd="0" presId="urn:microsoft.com/office/officeart/2005/8/layout/cycle4"/>
    <dgm:cxn modelId="{83B8546B-CB0C-47D6-B608-6653ED29CC13}" type="presParOf" srcId="{B0534BDF-F10E-4CAD-87F7-9D0EF21C200B}" destId="{B764E9C1-5952-435E-ABB7-DF62989B95EB}" srcOrd="0" destOrd="0" presId="urn:microsoft.com/office/officeart/2005/8/layout/cycle4"/>
    <dgm:cxn modelId="{413E1D0C-561A-4395-A8C5-3BF5650168C2}" type="presParOf" srcId="{B0534BDF-F10E-4CAD-87F7-9D0EF21C200B}" destId="{911BD67A-EEB9-4EE5-AAD0-415ADF60A2CD}" srcOrd="1" destOrd="0" presId="urn:microsoft.com/office/officeart/2005/8/layout/cycle4"/>
    <dgm:cxn modelId="{A367F07A-502F-4136-AA75-B2F7AB29392A}" type="presParOf" srcId="{B0534BDF-F10E-4CAD-87F7-9D0EF21C200B}" destId="{E2A0BD87-9F68-46EF-B346-6A8FB02D4C9B}" srcOrd="2" destOrd="0" presId="urn:microsoft.com/office/officeart/2005/8/layout/cycle4"/>
    <dgm:cxn modelId="{1CE3F23E-8836-4D08-A6A8-D1BF098C777D}" type="presParOf" srcId="{B0534BDF-F10E-4CAD-87F7-9D0EF21C200B}" destId="{8C0B998E-B3AC-4868-9841-66BF4D324D4B}" srcOrd="3" destOrd="0" presId="urn:microsoft.com/office/officeart/2005/8/layout/cycle4"/>
    <dgm:cxn modelId="{1B40A644-062F-4357-8CDE-6F5623841DC2}" type="presParOf" srcId="{B0534BDF-F10E-4CAD-87F7-9D0EF21C200B}" destId="{B3462C92-0C74-4CA7-9388-367C76D007BE}" srcOrd="4" destOrd="0" presId="urn:microsoft.com/office/officeart/2005/8/layout/cycle4"/>
    <dgm:cxn modelId="{E83F918A-90BF-4B18-ACE1-38CBD603C7F2}" type="presParOf" srcId="{AB34EEC3-F5F0-4D49-B6AB-19EBF457FE21}" destId="{656E4789-7773-43F0-90FC-F1D84E2DC9DC}" srcOrd="2" destOrd="0" presId="urn:microsoft.com/office/officeart/2005/8/layout/cycle4"/>
    <dgm:cxn modelId="{0EE6DE30-EEEF-485E-8B9A-14D6E5942F80}"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804FEA-C464-4714-948A-7ABE706195B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IN"/>
        </a:p>
      </dgm:t>
    </dgm:pt>
    <dgm:pt modelId="{6487D907-FD7D-4F83-A9CC-34529C73437E}">
      <dgm:prSet phldrT="[Text]"/>
      <dgm:spPr>
        <a:blipFill rotWithShape="0">
          <a:blip xmlns:r="http://schemas.openxmlformats.org/officeDocument/2006/relationships" r:embed="rId1">
            <a:lum bright="70000" contrast="-70000"/>
          </a:blip>
          <a:stretch>
            <a:fillRect/>
          </a:stretch>
        </a:blipFill>
      </dgm:spPr>
      <dgm:t>
        <a:bodyPr/>
        <a:lstStyle/>
        <a:p>
          <a:endParaRPr lang="en-IN" dirty="0">
            <a:solidFill>
              <a:schemeClr val="accent4">
                <a:lumMod val="90000"/>
                <a:lumOff val="10000"/>
              </a:schemeClr>
            </a:solidFill>
          </a:endParaRPr>
        </a:p>
      </dgm:t>
    </dgm:pt>
    <dgm:pt modelId="{B9A72506-C095-46F4-898F-961BEA95492F}" type="sibTrans" cxnId="{72ACD2F2-B3A2-455F-B1B0-BEE8A9D7E97F}">
      <dgm:prSet/>
      <dgm:spPr/>
      <dgm:t>
        <a:bodyPr/>
        <a:lstStyle/>
        <a:p>
          <a:endParaRPr lang="en-IN"/>
        </a:p>
      </dgm:t>
    </dgm:pt>
    <dgm:pt modelId="{D20A3D0C-4F7B-4ED4-A985-F89DADB435BC}" type="parTrans" cxnId="{72ACD2F2-B3A2-455F-B1B0-BEE8A9D7E97F}">
      <dgm:prSet/>
      <dgm:spPr/>
      <dgm:t>
        <a:bodyPr/>
        <a:lstStyle/>
        <a:p>
          <a:endParaRPr lang="en-IN"/>
        </a:p>
      </dgm:t>
    </dgm:pt>
    <dgm:pt modelId="{AB34EEC3-F5F0-4D49-B6AB-19EBF457FE21}" type="pres">
      <dgm:prSet presAssocID="{8A804FEA-C464-4714-948A-7ABE706195BD}" presName="cycleMatrixDiagram" presStyleCnt="0">
        <dgm:presLayoutVars>
          <dgm:chMax val="1"/>
          <dgm:dir/>
          <dgm:animLvl val="lvl"/>
          <dgm:resizeHandles val="exact"/>
        </dgm:presLayoutVars>
      </dgm:prSet>
      <dgm:spPr/>
      <dgm:t>
        <a:bodyPr/>
        <a:lstStyle/>
        <a:p>
          <a:endParaRPr lang="en-IN"/>
        </a:p>
      </dgm:t>
    </dgm:pt>
    <dgm:pt modelId="{68FBC464-4DA6-432B-B9CF-78BBF4E2AF9C}" type="pres">
      <dgm:prSet presAssocID="{8A804FEA-C464-4714-948A-7ABE706195BD}" presName="children" presStyleCnt="0"/>
      <dgm:spPr/>
    </dgm:pt>
    <dgm:pt modelId="{E4AACA39-3816-4160-A3EC-4A659437AE72}" type="pres">
      <dgm:prSet presAssocID="{8A804FEA-C464-4714-948A-7ABE706195BD}" presName="childPlaceholder" presStyleCnt="0"/>
      <dgm:spPr/>
    </dgm:pt>
    <dgm:pt modelId="{B0534BDF-F10E-4CAD-87F7-9D0EF21C200B}" type="pres">
      <dgm:prSet presAssocID="{8A804FEA-C464-4714-948A-7ABE706195BD}" presName="circle" presStyleCnt="0"/>
      <dgm:spPr/>
    </dgm:pt>
    <dgm:pt modelId="{B764E9C1-5952-435E-ABB7-DF62989B95EB}" type="pres">
      <dgm:prSet presAssocID="{8A804FEA-C464-4714-948A-7ABE706195BD}" presName="quadrant1" presStyleLbl="node1" presStyleIdx="0" presStyleCnt="4">
        <dgm:presLayoutVars>
          <dgm:chMax val="1"/>
          <dgm:bulletEnabled val="1"/>
        </dgm:presLayoutVars>
      </dgm:prSet>
      <dgm:spPr/>
      <dgm:t>
        <a:bodyPr/>
        <a:lstStyle/>
        <a:p>
          <a:endParaRPr lang="en-IN"/>
        </a:p>
      </dgm:t>
    </dgm:pt>
    <dgm:pt modelId="{911BD67A-EEB9-4EE5-AAD0-415ADF60A2CD}" type="pres">
      <dgm:prSet presAssocID="{8A804FEA-C464-4714-948A-7ABE706195BD}" presName="quadrant2" presStyleLbl="node1" presStyleIdx="1" presStyleCnt="4">
        <dgm:presLayoutVars>
          <dgm:chMax val="1"/>
          <dgm:bulletEnabled val="1"/>
        </dgm:presLayoutVars>
      </dgm:prSet>
      <dgm:spPr>
        <a:blipFill rotWithShape="0">
          <a:blip xmlns:r="http://schemas.openxmlformats.org/officeDocument/2006/relationships" r:embed="rId2">
            <a:lum bright="70000" contrast="-70000"/>
          </a:blip>
          <a:stretch>
            <a:fillRect/>
          </a:stretch>
        </a:blipFill>
      </dgm:spPr>
      <dgm:t>
        <a:bodyPr/>
        <a:lstStyle/>
        <a:p>
          <a:endParaRPr lang="en-IN"/>
        </a:p>
      </dgm:t>
    </dgm:pt>
    <dgm:pt modelId="{E2A0BD87-9F68-46EF-B346-6A8FB02D4C9B}" type="pres">
      <dgm:prSet presAssocID="{8A804FEA-C464-4714-948A-7ABE706195BD}" presName="quadrant3" presStyleLbl="node1" presStyleIdx="2" presStyleCnt="4">
        <dgm:presLayoutVars>
          <dgm:chMax val="1"/>
          <dgm:bulletEnabled val="1"/>
        </dgm:presLayoutVars>
      </dgm:prSet>
      <dgm:spPr>
        <a:blipFill rotWithShape="0">
          <a:blip xmlns:r="http://schemas.openxmlformats.org/officeDocument/2006/relationships" r:embed="rId3">
            <a:lum bright="70000" contrast="-70000"/>
          </a:blip>
          <a:stretch>
            <a:fillRect/>
          </a:stretch>
        </a:blipFill>
      </dgm:spPr>
      <dgm:t>
        <a:bodyPr/>
        <a:lstStyle/>
        <a:p>
          <a:endParaRPr lang="en-IN"/>
        </a:p>
      </dgm:t>
    </dgm:pt>
    <dgm:pt modelId="{8C0B998E-B3AC-4868-9841-66BF4D324D4B}" type="pres">
      <dgm:prSet presAssocID="{8A804FEA-C464-4714-948A-7ABE706195BD}" presName="quadrant4" presStyleLbl="node1" presStyleIdx="3" presStyleCnt="4">
        <dgm:presLayoutVars>
          <dgm:chMax val="1"/>
          <dgm:bulletEnabled val="1"/>
        </dgm:presLayoutVars>
      </dgm:prSet>
      <dgm:spPr>
        <a:blipFill rotWithShape="0">
          <a:blip xmlns:r="http://schemas.openxmlformats.org/officeDocument/2006/relationships" r:embed="rId4">
            <a:lum bright="70000" contrast="-70000"/>
          </a:blip>
          <a:stretch>
            <a:fillRect/>
          </a:stretch>
        </a:blipFill>
      </dgm:spPr>
      <dgm:t>
        <a:bodyPr/>
        <a:lstStyle/>
        <a:p>
          <a:endParaRPr lang="en-IN"/>
        </a:p>
      </dgm:t>
    </dgm:pt>
    <dgm:pt modelId="{B3462C92-0C74-4CA7-9388-367C76D007BE}" type="pres">
      <dgm:prSet presAssocID="{8A804FEA-C464-4714-948A-7ABE706195BD}" presName="quadrantPlaceholder" presStyleCnt="0"/>
      <dgm:spPr/>
    </dgm:pt>
    <dgm:pt modelId="{656E4789-7773-43F0-90FC-F1D84E2DC9DC}" type="pres">
      <dgm:prSet presAssocID="{8A804FEA-C464-4714-948A-7ABE706195BD}" presName="center1" presStyleLbl="fgShp" presStyleIdx="0" presStyleCnt="2"/>
      <dgm:spPr>
        <a:blipFill dpi="0" rotWithShape="0">
          <a:blip xmlns:r="http://schemas.openxmlformats.org/officeDocument/2006/relationships" r:embed="rId5"/>
          <a:srcRect/>
          <a:tile tx="0" ty="0" sx="100000" sy="100000" flip="none" algn="tl"/>
        </a:blipFill>
        <a:ln>
          <a:solidFill>
            <a:schemeClr val="lt1">
              <a:hueOff val="0"/>
              <a:satOff val="0"/>
              <a:lumOff val="0"/>
              <a:alpha val="53000"/>
            </a:schemeClr>
          </a:solidFill>
        </a:ln>
      </dgm:spPr>
      <dgm:t>
        <a:bodyPr/>
        <a:lstStyle/>
        <a:p>
          <a:endParaRPr lang="en-IN"/>
        </a:p>
      </dgm:t>
    </dgm:pt>
    <dgm:pt modelId="{98B2F7F2-6960-47CB-B54E-D065E833C632}" type="pres">
      <dgm:prSet presAssocID="{8A804FEA-C464-4714-948A-7ABE706195BD}" presName="center2" presStyleLbl="fgShp" presStyleIdx="1" presStyleCnt="2"/>
      <dgm:spPr>
        <a:blipFill dpi="0" rotWithShape="0">
          <a:blip xmlns:r="http://schemas.openxmlformats.org/officeDocument/2006/relationships" r:embed="rId5"/>
          <a:srcRect/>
          <a:tile tx="0" ty="0" sx="100000" sy="100000" flip="none" algn="tl"/>
        </a:blipFill>
      </dgm:spPr>
      <dgm:t>
        <a:bodyPr/>
        <a:lstStyle/>
        <a:p>
          <a:endParaRPr lang="en-IN"/>
        </a:p>
      </dgm:t>
    </dgm:pt>
  </dgm:ptLst>
  <dgm:cxnLst>
    <dgm:cxn modelId="{72ACD2F2-B3A2-455F-B1B0-BEE8A9D7E97F}" srcId="{8A804FEA-C464-4714-948A-7ABE706195BD}" destId="{6487D907-FD7D-4F83-A9CC-34529C73437E}" srcOrd="0" destOrd="0" parTransId="{D20A3D0C-4F7B-4ED4-A985-F89DADB435BC}" sibTransId="{B9A72506-C095-46F4-898F-961BEA95492F}"/>
    <dgm:cxn modelId="{2B5E89E8-60F5-4E9D-AD43-C7E14810375E}" type="presOf" srcId="{8A804FEA-C464-4714-948A-7ABE706195BD}" destId="{AB34EEC3-F5F0-4D49-B6AB-19EBF457FE21}" srcOrd="0" destOrd="0" presId="urn:microsoft.com/office/officeart/2005/8/layout/cycle4"/>
    <dgm:cxn modelId="{32946D88-1BA8-4843-ACA7-052BACB94879}" type="presOf" srcId="{6487D907-FD7D-4F83-A9CC-34529C73437E}" destId="{B764E9C1-5952-435E-ABB7-DF62989B95EB}" srcOrd="0" destOrd="0" presId="urn:microsoft.com/office/officeart/2005/8/layout/cycle4"/>
    <dgm:cxn modelId="{547BDE0A-9A40-4DED-A2E5-F32104674C88}" type="presParOf" srcId="{AB34EEC3-F5F0-4D49-B6AB-19EBF457FE21}" destId="{68FBC464-4DA6-432B-B9CF-78BBF4E2AF9C}" srcOrd="0" destOrd="0" presId="urn:microsoft.com/office/officeart/2005/8/layout/cycle4"/>
    <dgm:cxn modelId="{10AC1FBA-DF93-41CD-92A3-4645110A006B}" type="presParOf" srcId="{68FBC464-4DA6-432B-B9CF-78BBF4E2AF9C}" destId="{E4AACA39-3816-4160-A3EC-4A659437AE72}" srcOrd="0" destOrd="0" presId="urn:microsoft.com/office/officeart/2005/8/layout/cycle4"/>
    <dgm:cxn modelId="{DCE5BB50-EB26-494E-9E08-74A6C5621E2F}" type="presParOf" srcId="{AB34EEC3-F5F0-4D49-B6AB-19EBF457FE21}" destId="{B0534BDF-F10E-4CAD-87F7-9D0EF21C200B}" srcOrd="1" destOrd="0" presId="urn:microsoft.com/office/officeart/2005/8/layout/cycle4"/>
    <dgm:cxn modelId="{D03CCC23-5281-4927-92B3-497D9C2DCC58}" type="presParOf" srcId="{B0534BDF-F10E-4CAD-87F7-9D0EF21C200B}" destId="{B764E9C1-5952-435E-ABB7-DF62989B95EB}" srcOrd="0" destOrd="0" presId="urn:microsoft.com/office/officeart/2005/8/layout/cycle4"/>
    <dgm:cxn modelId="{BDEEC3F0-6F9E-41A6-81C0-57A5941B599A}" type="presParOf" srcId="{B0534BDF-F10E-4CAD-87F7-9D0EF21C200B}" destId="{911BD67A-EEB9-4EE5-AAD0-415ADF60A2CD}" srcOrd="1" destOrd="0" presId="urn:microsoft.com/office/officeart/2005/8/layout/cycle4"/>
    <dgm:cxn modelId="{BB9A057E-2BCE-4524-AF29-74934BD5D45D}" type="presParOf" srcId="{B0534BDF-F10E-4CAD-87F7-9D0EF21C200B}" destId="{E2A0BD87-9F68-46EF-B346-6A8FB02D4C9B}" srcOrd="2" destOrd="0" presId="urn:microsoft.com/office/officeart/2005/8/layout/cycle4"/>
    <dgm:cxn modelId="{612B7926-F54A-4C14-8B64-EB43D38F8DBC}" type="presParOf" srcId="{B0534BDF-F10E-4CAD-87F7-9D0EF21C200B}" destId="{8C0B998E-B3AC-4868-9841-66BF4D324D4B}" srcOrd="3" destOrd="0" presId="urn:microsoft.com/office/officeart/2005/8/layout/cycle4"/>
    <dgm:cxn modelId="{F8F93434-BBF5-412C-B98C-4B22D21095A5}" type="presParOf" srcId="{B0534BDF-F10E-4CAD-87F7-9D0EF21C200B}" destId="{B3462C92-0C74-4CA7-9388-367C76D007BE}" srcOrd="4" destOrd="0" presId="urn:microsoft.com/office/officeart/2005/8/layout/cycle4"/>
    <dgm:cxn modelId="{BC52109E-3080-4631-A7A1-C1CBD486780C}" type="presParOf" srcId="{AB34EEC3-F5F0-4D49-B6AB-19EBF457FE21}" destId="{656E4789-7773-43F0-90FC-F1D84E2DC9DC}" srcOrd="2" destOrd="0" presId="urn:microsoft.com/office/officeart/2005/8/layout/cycle4"/>
    <dgm:cxn modelId="{11264377-F39E-444B-A63E-1972196F9EF9}" type="presParOf" srcId="{AB34EEC3-F5F0-4D49-B6AB-19EBF457FE21}" destId="{98B2F7F2-6960-47CB-B54E-D065E833C632}" srcOrd="3" destOrd="0" presId="urn:microsoft.com/office/officeart/2005/8/layout/cycle4"/>
  </dgm:cxnLst>
  <dgm:bg>
    <a:noFill/>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6960" y="256260"/>
          <a:ext cx="1946681" cy="1946681"/>
        </a:xfrm>
        <a:prstGeom prst="pieWedg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lvl="0" algn="ctr" defTabSz="2133600">
            <a:lnSpc>
              <a:spcPct val="90000"/>
            </a:lnSpc>
            <a:spcBef>
              <a:spcPct val="0"/>
            </a:spcBef>
            <a:spcAft>
              <a:spcPct val="35000"/>
            </a:spcAft>
          </a:pPr>
          <a:endParaRPr lang="en-IN" sz="4800" kern="1200" dirty="0">
            <a:solidFill>
              <a:schemeClr val="accent4">
                <a:lumMod val="90000"/>
                <a:lumOff val="10000"/>
              </a:schemeClr>
            </a:solidFill>
          </a:endParaRPr>
        </a:p>
      </dsp:txBody>
      <dsp:txXfrm>
        <a:off x="2046960" y="256260"/>
        <a:ext cx="1946681" cy="1946681"/>
      </dsp:txXfrm>
    </dsp:sp>
    <dsp:sp modelId="{911BD67A-EEB9-4EE5-AAD0-415ADF60A2CD}">
      <dsp:nvSpPr>
        <dsp:cNvPr id="0" name=""/>
        <dsp:cNvSpPr/>
      </dsp:nvSpPr>
      <dsp:spPr>
        <a:xfrm rot="5400000">
          <a:off x="4114802" y="228598"/>
          <a:ext cx="1946681" cy="1946681"/>
        </a:xfrm>
        <a:prstGeom prst="pieWedg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083557" y="2292858"/>
          <a:ext cx="1946681" cy="1946681"/>
        </a:xfrm>
        <a:prstGeom prst="pieWedg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6960" y="2292858"/>
          <a:ext cx="1946681" cy="1946681"/>
        </a:xfrm>
        <a:prstGeom prst="pieWedg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702538" y="1843278"/>
          <a:ext cx="672122" cy="58445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702538" y="2068068"/>
          <a:ext cx="672122" cy="58445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B0D4A5A-3275-468E-A584-AAF5725BA95F}">
      <dsp:nvSpPr>
        <dsp:cNvPr id="0" name=""/>
        <dsp:cNvSpPr/>
      </dsp:nvSpPr>
      <dsp:spPr>
        <a:xfrm rot="16200000">
          <a:off x="-981753" y="1081994"/>
          <a:ext cx="3429000" cy="1265011"/>
        </a:xfrm>
        <a:prstGeom prst="flowChartManualOperation">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just" defTabSz="711200">
            <a:lnSpc>
              <a:spcPct val="90000"/>
            </a:lnSpc>
            <a:spcBef>
              <a:spcPct val="0"/>
            </a:spcBef>
            <a:spcAft>
              <a:spcPct val="35000"/>
            </a:spcAft>
          </a:pPr>
          <a:r>
            <a:rPr lang="en-US" sz="1600" kern="1200" dirty="0" smtClean="0"/>
            <a:t>Town Improve-</a:t>
          </a:r>
          <a:r>
            <a:rPr lang="en-US" sz="1600" kern="1200" dirty="0" err="1" smtClean="0"/>
            <a:t>ment</a:t>
          </a:r>
          <a:r>
            <a:rPr lang="en-US" sz="1600" kern="1200" dirty="0" smtClean="0"/>
            <a:t> Trusts</a:t>
          </a:r>
          <a:endParaRPr lang="en-IN" sz="1600" kern="1200" dirty="0"/>
        </a:p>
        <a:p>
          <a:pPr marL="114300" lvl="1" indent="-114300" algn="just" defTabSz="533400">
            <a:lnSpc>
              <a:spcPct val="90000"/>
            </a:lnSpc>
            <a:spcBef>
              <a:spcPct val="0"/>
            </a:spcBef>
            <a:spcAft>
              <a:spcPct val="15000"/>
            </a:spcAft>
            <a:buChar char="••"/>
          </a:pPr>
          <a:r>
            <a:rPr lang="en-US" sz="1200" kern="1200" dirty="0" smtClean="0"/>
            <a:t>Total: 28</a:t>
          </a:r>
          <a:endParaRPr lang="en-IN" sz="1200" kern="1200" dirty="0"/>
        </a:p>
      </dsp:txBody>
      <dsp:txXfrm rot="16200000">
        <a:off x="-981753" y="1081994"/>
        <a:ext cx="3429000" cy="1265011"/>
      </dsp:txXfrm>
    </dsp:sp>
    <dsp:sp modelId="{C38DD2A0-FA55-445A-B5C3-273336E0D798}">
      <dsp:nvSpPr>
        <dsp:cNvPr id="0" name=""/>
        <dsp:cNvSpPr/>
      </dsp:nvSpPr>
      <dsp:spPr>
        <a:xfrm rot="16200000">
          <a:off x="281094" y="1081994"/>
          <a:ext cx="3429000" cy="1265011"/>
        </a:xfrm>
        <a:prstGeom prst="flowChartManualOperation">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just" defTabSz="711200">
            <a:lnSpc>
              <a:spcPct val="90000"/>
            </a:lnSpc>
            <a:spcBef>
              <a:spcPct val="0"/>
            </a:spcBef>
            <a:spcAft>
              <a:spcPct val="35000"/>
            </a:spcAft>
          </a:pPr>
          <a:r>
            <a:rPr lang="en-US" sz="1600" kern="1200" dirty="0" smtClean="0"/>
            <a:t>Nagar Panchyat</a:t>
          </a:r>
          <a:endParaRPr lang="en-IN" sz="1600" kern="1200" dirty="0"/>
        </a:p>
        <a:p>
          <a:pPr marL="114300" lvl="1" indent="-114300" algn="just" defTabSz="533400">
            <a:lnSpc>
              <a:spcPct val="90000"/>
            </a:lnSpc>
            <a:spcBef>
              <a:spcPct val="0"/>
            </a:spcBef>
            <a:spcAft>
              <a:spcPct val="15000"/>
            </a:spcAft>
            <a:buChar char="••"/>
          </a:pPr>
          <a:r>
            <a:rPr lang="en-US" sz="1200" kern="1200" dirty="0" smtClean="0"/>
            <a:t>Population</a:t>
          </a:r>
          <a:endParaRPr lang="en-IN" sz="1200" kern="1200" dirty="0"/>
        </a:p>
        <a:p>
          <a:pPr marL="228600" lvl="2" indent="-114300" algn="just" defTabSz="533400">
            <a:lnSpc>
              <a:spcPct val="90000"/>
            </a:lnSpc>
            <a:spcBef>
              <a:spcPct val="0"/>
            </a:spcBef>
            <a:spcAft>
              <a:spcPct val="15000"/>
            </a:spcAft>
            <a:buChar char="••"/>
          </a:pPr>
          <a:r>
            <a:rPr lang="en-US" sz="1200" kern="1200" dirty="0" smtClean="0"/>
            <a:t>5000 -15000</a:t>
          </a:r>
          <a:endParaRPr lang="en-IN" sz="1200" kern="1200" dirty="0"/>
        </a:p>
        <a:p>
          <a:pPr marL="114300" lvl="1" indent="-114300" algn="just" defTabSz="533400">
            <a:lnSpc>
              <a:spcPct val="90000"/>
            </a:lnSpc>
            <a:spcBef>
              <a:spcPct val="0"/>
            </a:spcBef>
            <a:spcAft>
              <a:spcPct val="15000"/>
            </a:spcAft>
            <a:buChar char="••"/>
          </a:pPr>
          <a:r>
            <a:rPr lang="en-US" sz="1200" kern="1200" dirty="0" smtClean="0"/>
            <a:t>Income</a:t>
          </a:r>
          <a:endParaRPr lang="en-IN" sz="1200" kern="1200" dirty="0"/>
        </a:p>
        <a:p>
          <a:pPr marL="228600" lvl="2" indent="-114300" algn="just" defTabSz="533400">
            <a:lnSpc>
              <a:spcPct val="90000"/>
            </a:lnSpc>
            <a:spcBef>
              <a:spcPct val="0"/>
            </a:spcBef>
            <a:spcAft>
              <a:spcPct val="15000"/>
            </a:spcAft>
            <a:buChar char="••"/>
          </a:pPr>
          <a:r>
            <a:rPr lang="en-US" sz="1200" kern="1200" dirty="0" smtClean="0"/>
            <a:t>Up to Rs. 1 Crore</a:t>
          </a:r>
          <a:endParaRPr lang="en-IN" sz="1200" kern="1200" dirty="0"/>
        </a:p>
        <a:p>
          <a:pPr marL="114300" lvl="1" indent="-114300" algn="just" defTabSz="533400">
            <a:lnSpc>
              <a:spcPct val="90000"/>
            </a:lnSpc>
            <a:spcBef>
              <a:spcPct val="0"/>
            </a:spcBef>
            <a:spcAft>
              <a:spcPct val="15000"/>
            </a:spcAft>
            <a:buChar char="••"/>
          </a:pPr>
          <a:r>
            <a:rPr lang="en-US" sz="1200" kern="1200" dirty="0" smtClean="0"/>
            <a:t>Total -38</a:t>
          </a:r>
          <a:endParaRPr lang="en-IN" sz="1200" kern="1200" dirty="0"/>
        </a:p>
      </dsp:txBody>
      <dsp:txXfrm rot="16200000">
        <a:off x="281094" y="1081994"/>
        <a:ext cx="3429000" cy="1265011"/>
      </dsp:txXfrm>
    </dsp:sp>
    <dsp:sp modelId="{574C805C-DCE8-40F4-9D29-1445B3CE3AD1}">
      <dsp:nvSpPr>
        <dsp:cNvPr id="0" name=""/>
        <dsp:cNvSpPr/>
      </dsp:nvSpPr>
      <dsp:spPr>
        <a:xfrm rot="16200000">
          <a:off x="1566436" y="1081994"/>
          <a:ext cx="3429000" cy="1265011"/>
        </a:xfrm>
        <a:prstGeom prst="flowChartManualOperation">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just" defTabSz="711200">
            <a:lnSpc>
              <a:spcPct val="90000"/>
            </a:lnSpc>
            <a:spcBef>
              <a:spcPct val="0"/>
            </a:spcBef>
            <a:spcAft>
              <a:spcPct val="35000"/>
            </a:spcAft>
          </a:pPr>
          <a:r>
            <a:rPr lang="en-US" sz="1600" kern="1200" dirty="0" smtClean="0"/>
            <a:t>Municipal Council – C Class</a:t>
          </a:r>
          <a:endParaRPr lang="en-IN" sz="1600" kern="1200" dirty="0"/>
        </a:p>
        <a:p>
          <a:pPr marL="114300" lvl="1" indent="-114300" algn="just" defTabSz="533400">
            <a:lnSpc>
              <a:spcPct val="90000"/>
            </a:lnSpc>
            <a:spcBef>
              <a:spcPct val="0"/>
            </a:spcBef>
            <a:spcAft>
              <a:spcPct val="15000"/>
            </a:spcAft>
            <a:buChar char="••"/>
          </a:pPr>
          <a:r>
            <a:rPr lang="en-US" sz="1200" kern="1200" dirty="0" smtClean="0"/>
            <a:t>Population</a:t>
          </a:r>
          <a:endParaRPr lang="en-IN" sz="1200" kern="1200" dirty="0"/>
        </a:p>
        <a:p>
          <a:pPr marL="228600" lvl="2" indent="-114300" algn="just" defTabSz="533400">
            <a:lnSpc>
              <a:spcPct val="90000"/>
            </a:lnSpc>
            <a:spcBef>
              <a:spcPct val="0"/>
            </a:spcBef>
            <a:spcAft>
              <a:spcPct val="15000"/>
            </a:spcAft>
            <a:buChar char="••"/>
          </a:pPr>
          <a:r>
            <a:rPr lang="en-US" sz="1200" kern="1200" dirty="0" smtClean="0"/>
            <a:t>15000 - 25000</a:t>
          </a:r>
          <a:endParaRPr lang="en-IN" sz="1200" kern="1200" dirty="0"/>
        </a:p>
        <a:p>
          <a:pPr marL="114300" lvl="1" indent="-114300" algn="just" defTabSz="533400">
            <a:lnSpc>
              <a:spcPct val="90000"/>
            </a:lnSpc>
            <a:spcBef>
              <a:spcPct val="0"/>
            </a:spcBef>
            <a:spcAft>
              <a:spcPct val="15000"/>
            </a:spcAft>
            <a:buChar char="••"/>
          </a:pPr>
          <a:r>
            <a:rPr lang="en-US" sz="1200" kern="1200" dirty="0" smtClean="0"/>
            <a:t>Income</a:t>
          </a:r>
          <a:endParaRPr lang="en-IN" sz="1200" kern="1200" dirty="0"/>
        </a:p>
        <a:p>
          <a:pPr marL="228600" lvl="2" indent="-114300" algn="just" defTabSz="533400">
            <a:lnSpc>
              <a:spcPct val="90000"/>
            </a:lnSpc>
            <a:spcBef>
              <a:spcPct val="0"/>
            </a:spcBef>
            <a:spcAft>
              <a:spcPct val="15000"/>
            </a:spcAft>
            <a:buChar char="••"/>
          </a:pPr>
          <a:r>
            <a:rPr lang="en-US" sz="1200" kern="1200" dirty="0" smtClean="0"/>
            <a:t>Up to Rs. 1 Crore</a:t>
          </a:r>
          <a:endParaRPr lang="en-IN" sz="1200" kern="1200" dirty="0"/>
        </a:p>
        <a:p>
          <a:pPr marL="114300" lvl="1" indent="-114300" algn="just" defTabSz="533400">
            <a:lnSpc>
              <a:spcPct val="90000"/>
            </a:lnSpc>
            <a:spcBef>
              <a:spcPct val="0"/>
            </a:spcBef>
            <a:spcAft>
              <a:spcPct val="15000"/>
            </a:spcAft>
            <a:buChar char="••"/>
          </a:pPr>
          <a:r>
            <a:rPr lang="en-US" sz="1200" kern="1200" dirty="0" smtClean="0"/>
            <a:t>Total - 28</a:t>
          </a:r>
          <a:endParaRPr lang="en-IN" sz="1200" kern="1200" dirty="0"/>
        </a:p>
      </dsp:txBody>
      <dsp:txXfrm rot="16200000">
        <a:off x="1566436" y="1081994"/>
        <a:ext cx="3429000" cy="1265011"/>
      </dsp:txXfrm>
    </dsp:sp>
    <dsp:sp modelId="{3FFECD5F-6C00-4E1E-AE5A-DEFEF4945A77}">
      <dsp:nvSpPr>
        <dsp:cNvPr id="0" name=""/>
        <dsp:cNvSpPr/>
      </dsp:nvSpPr>
      <dsp:spPr>
        <a:xfrm rot="16200000">
          <a:off x="2860515" y="1081994"/>
          <a:ext cx="3429000" cy="1265011"/>
        </a:xfrm>
        <a:prstGeom prst="flowChartManualOperation">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just" defTabSz="711200">
            <a:lnSpc>
              <a:spcPct val="90000"/>
            </a:lnSpc>
            <a:spcBef>
              <a:spcPct val="0"/>
            </a:spcBef>
            <a:spcAft>
              <a:spcPct val="35000"/>
            </a:spcAft>
          </a:pPr>
          <a:r>
            <a:rPr lang="en-US" sz="1600" kern="1200" dirty="0" smtClean="0">
              <a:solidFill>
                <a:schemeClr val="tx1"/>
              </a:solidFill>
            </a:rPr>
            <a:t>Municipal Council –B Class</a:t>
          </a:r>
          <a:endParaRPr lang="en-IN" sz="16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Population</a:t>
          </a:r>
          <a:endParaRPr lang="en-IN" sz="1200" kern="1200" dirty="0">
            <a:solidFill>
              <a:schemeClr val="tx1"/>
            </a:solidFill>
          </a:endParaRPr>
        </a:p>
        <a:p>
          <a:pPr marL="228600" lvl="2" indent="-114300" algn="just" defTabSz="533400">
            <a:lnSpc>
              <a:spcPct val="90000"/>
            </a:lnSpc>
            <a:spcBef>
              <a:spcPct val="0"/>
            </a:spcBef>
            <a:spcAft>
              <a:spcPct val="15000"/>
            </a:spcAft>
            <a:buChar char="••"/>
          </a:pPr>
          <a:r>
            <a:rPr lang="en-US" sz="1200" kern="1200" dirty="0" smtClean="0">
              <a:solidFill>
                <a:schemeClr val="tx1"/>
              </a:solidFill>
            </a:rPr>
            <a:t>25000 - 50000</a:t>
          </a:r>
          <a:endParaRPr lang="en-IN" sz="12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Income</a:t>
          </a:r>
          <a:endParaRPr lang="en-IN" sz="1200" kern="1200" dirty="0">
            <a:solidFill>
              <a:schemeClr val="tx1"/>
            </a:solidFill>
          </a:endParaRPr>
        </a:p>
        <a:p>
          <a:pPr marL="228600" lvl="2" indent="-114300" algn="just" defTabSz="533400">
            <a:lnSpc>
              <a:spcPct val="90000"/>
            </a:lnSpc>
            <a:spcBef>
              <a:spcPct val="0"/>
            </a:spcBef>
            <a:spcAft>
              <a:spcPct val="15000"/>
            </a:spcAft>
            <a:buChar char="••"/>
          </a:pPr>
          <a:r>
            <a:rPr lang="en-US" sz="1200" kern="1200" dirty="0" smtClean="0">
              <a:solidFill>
                <a:schemeClr val="tx1"/>
              </a:solidFill>
            </a:rPr>
            <a:t>Minimum Rs. 1 Crore</a:t>
          </a:r>
          <a:endParaRPr lang="en-IN" sz="12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Total - 43</a:t>
          </a:r>
          <a:endParaRPr lang="en-IN" sz="1200" kern="1200" dirty="0">
            <a:solidFill>
              <a:schemeClr val="tx1"/>
            </a:solidFill>
          </a:endParaRPr>
        </a:p>
      </dsp:txBody>
      <dsp:txXfrm rot="16200000">
        <a:off x="2860515" y="1081994"/>
        <a:ext cx="3429000" cy="1265011"/>
      </dsp:txXfrm>
    </dsp:sp>
    <dsp:sp modelId="{90F654ED-B7EF-483C-A51B-9982A8CE09C5}">
      <dsp:nvSpPr>
        <dsp:cNvPr id="0" name=""/>
        <dsp:cNvSpPr/>
      </dsp:nvSpPr>
      <dsp:spPr>
        <a:xfrm rot="16200000">
          <a:off x="4154596" y="1081994"/>
          <a:ext cx="3429000" cy="1265011"/>
        </a:xfrm>
        <a:prstGeom prst="flowChartManualOperation">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just" defTabSz="711200">
            <a:lnSpc>
              <a:spcPct val="90000"/>
            </a:lnSpc>
            <a:spcBef>
              <a:spcPct val="0"/>
            </a:spcBef>
            <a:spcAft>
              <a:spcPct val="35000"/>
            </a:spcAft>
          </a:pPr>
          <a:r>
            <a:rPr lang="en-US" sz="1600" kern="1200" dirty="0" smtClean="0">
              <a:solidFill>
                <a:schemeClr val="tx1"/>
              </a:solidFill>
            </a:rPr>
            <a:t>Municipal Council-A Class</a:t>
          </a:r>
          <a:endParaRPr lang="en-IN" sz="16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Population</a:t>
          </a:r>
          <a:endParaRPr lang="en-IN" sz="1200" kern="1200" dirty="0">
            <a:solidFill>
              <a:schemeClr val="tx1"/>
            </a:solidFill>
          </a:endParaRPr>
        </a:p>
        <a:p>
          <a:pPr marL="228600" lvl="2" indent="-114300" algn="just" defTabSz="533400">
            <a:lnSpc>
              <a:spcPct val="90000"/>
            </a:lnSpc>
            <a:spcBef>
              <a:spcPct val="0"/>
            </a:spcBef>
            <a:spcAft>
              <a:spcPct val="15000"/>
            </a:spcAft>
            <a:buChar char="••"/>
          </a:pPr>
          <a:r>
            <a:rPr lang="en-US" sz="1200" kern="1200" dirty="0" smtClean="0">
              <a:solidFill>
                <a:schemeClr val="tx1"/>
              </a:solidFill>
            </a:rPr>
            <a:t>50,000 – 3,00,000</a:t>
          </a:r>
          <a:endParaRPr lang="en-IN" sz="12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Income</a:t>
          </a:r>
          <a:endParaRPr lang="en-IN" sz="1200" kern="1200" dirty="0">
            <a:solidFill>
              <a:schemeClr val="tx1"/>
            </a:solidFill>
          </a:endParaRPr>
        </a:p>
        <a:p>
          <a:pPr marL="228600" lvl="2" indent="-114300" algn="just" defTabSz="533400">
            <a:lnSpc>
              <a:spcPct val="90000"/>
            </a:lnSpc>
            <a:spcBef>
              <a:spcPct val="0"/>
            </a:spcBef>
            <a:spcAft>
              <a:spcPct val="15000"/>
            </a:spcAft>
            <a:buChar char="••"/>
          </a:pPr>
          <a:r>
            <a:rPr lang="en-US" sz="1200" kern="1200" dirty="0" smtClean="0">
              <a:solidFill>
                <a:schemeClr val="tx1"/>
              </a:solidFill>
            </a:rPr>
            <a:t>Minimum 2 Crore</a:t>
          </a:r>
          <a:endParaRPr lang="en-IN" sz="12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Total - 23</a:t>
          </a:r>
          <a:endParaRPr lang="en-IN" sz="1200" kern="1200" dirty="0">
            <a:solidFill>
              <a:schemeClr val="tx1"/>
            </a:solidFill>
          </a:endParaRPr>
        </a:p>
      </dsp:txBody>
      <dsp:txXfrm rot="16200000">
        <a:off x="4154596" y="1081994"/>
        <a:ext cx="3429000" cy="1265011"/>
      </dsp:txXfrm>
    </dsp:sp>
    <dsp:sp modelId="{3105BA11-0EB5-44E0-A3F1-13F6DBBD622A}">
      <dsp:nvSpPr>
        <dsp:cNvPr id="0" name=""/>
        <dsp:cNvSpPr/>
      </dsp:nvSpPr>
      <dsp:spPr>
        <a:xfrm rot="16200000">
          <a:off x="5448690" y="1081994"/>
          <a:ext cx="3429000" cy="1265011"/>
        </a:xfrm>
        <a:prstGeom prst="flowChartManualOperation">
          <a:avLst/>
        </a:prstGeom>
        <a:solidFill>
          <a:schemeClr val="bg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just" defTabSz="711200">
            <a:lnSpc>
              <a:spcPct val="90000"/>
            </a:lnSpc>
            <a:spcBef>
              <a:spcPct val="0"/>
            </a:spcBef>
            <a:spcAft>
              <a:spcPct val="35000"/>
            </a:spcAft>
          </a:pPr>
          <a:r>
            <a:rPr lang="en-US" sz="1600" kern="1200" dirty="0" smtClean="0">
              <a:solidFill>
                <a:schemeClr val="tx1"/>
              </a:solidFill>
            </a:rPr>
            <a:t>Municipal Corporation</a:t>
          </a:r>
          <a:endParaRPr lang="en-IN" sz="16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Population</a:t>
          </a:r>
          <a:endParaRPr lang="en-IN" sz="1200" kern="1200" dirty="0">
            <a:solidFill>
              <a:schemeClr val="tx1"/>
            </a:solidFill>
          </a:endParaRPr>
        </a:p>
        <a:p>
          <a:pPr marL="228600" lvl="2" indent="-114300" algn="just" defTabSz="533400">
            <a:lnSpc>
              <a:spcPct val="90000"/>
            </a:lnSpc>
            <a:spcBef>
              <a:spcPct val="0"/>
            </a:spcBef>
            <a:spcAft>
              <a:spcPct val="15000"/>
            </a:spcAft>
            <a:buChar char="••"/>
          </a:pPr>
          <a:r>
            <a:rPr lang="en-US" sz="1200" kern="1200" dirty="0" smtClean="0">
              <a:solidFill>
                <a:schemeClr val="tx1"/>
              </a:solidFill>
            </a:rPr>
            <a:t>3 lacs &amp; above</a:t>
          </a:r>
          <a:endParaRPr lang="en-IN" sz="12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Income</a:t>
          </a:r>
          <a:endParaRPr lang="en-IN" sz="1200" kern="1200" dirty="0">
            <a:solidFill>
              <a:schemeClr val="tx1"/>
            </a:solidFill>
          </a:endParaRPr>
        </a:p>
        <a:p>
          <a:pPr marL="228600" lvl="2" indent="-114300" algn="just" defTabSz="533400">
            <a:lnSpc>
              <a:spcPct val="90000"/>
            </a:lnSpc>
            <a:spcBef>
              <a:spcPct val="0"/>
            </a:spcBef>
            <a:spcAft>
              <a:spcPct val="15000"/>
            </a:spcAft>
            <a:buChar char="••"/>
          </a:pPr>
          <a:r>
            <a:rPr lang="en-US" sz="1200" kern="1200" dirty="0" smtClean="0">
              <a:solidFill>
                <a:schemeClr val="tx1"/>
              </a:solidFill>
            </a:rPr>
            <a:t>More than Rs. 2 Crore</a:t>
          </a:r>
          <a:endParaRPr lang="en-IN" sz="1200" kern="1200" dirty="0">
            <a:solidFill>
              <a:schemeClr val="tx1"/>
            </a:solidFill>
          </a:endParaRPr>
        </a:p>
        <a:p>
          <a:pPr marL="114300" lvl="1" indent="-114300" algn="just" defTabSz="533400">
            <a:lnSpc>
              <a:spcPct val="90000"/>
            </a:lnSpc>
            <a:spcBef>
              <a:spcPct val="0"/>
            </a:spcBef>
            <a:spcAft>
              <a:spcPct val="15000"/>
            </a:spcAft>
            <a:buChar char="••"/>
          </a:pPr>
          <a:r>
            <a:rPr lang="en-US" sz="1200" kern="1200" dirty="0" smtClean="0">
              <a:solidFill>
                <a:schemeClr val="tx1"/>
              </a:solidFill>
            </a:rPr>
            <a:t>Total – 9</a:t>
          </a:r>
          <a:endParaRPr lang="en-IN" sz="1200" kern="1200" dirty="0">
            <a:solidFill>
              <a:schemeClr val="tx1"/>
            </a:solidFill>
          </a:endParaRPr>
        </a:p>
      </dsp:txBody>
      <dsp:txXfrm rot="16200000">
        <a:off x="5448690" y="1081994"/>
        <a:ext cx="3429000" cy="1265011"/>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0E5B3A-92F0-453B-9F2B-3A45DF8DE5BB}">
      <dsp:nvSpPr>
        <dsp:cNvPr id="0" name=""/>
        <dsp:cNvSpPr/>
      </dsp:nvSpPr>
      <dsp:spPr>
        <a:xfrm>
          <a:off x="0" y="1080240"/>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BBD358-0F75-470E-B0E5-3FF25D095C25}">
      <dsp:nvSpPr>
        <dsp:cNvPr id="0" name=""/>
        <dsp:cNvSpPr/>
      </dsp:nvSpPr>
      <dsp:spPr>
        <a:xfrm>
          <a:off x="220980" y="903120"/>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Urbanization Scenario  </a:t>
          </a:r>
          <a:endParaRPr lang="en-IN" sz="1200" kern="1200" dirty="0"/>
        </a:p>
      </dsp:txBody>
      <dsp:txXfrm>
        <a:off x="220980" y="903120"/>
        <a:ext cx="3093720" cy="354239"/>
      </dsp:txXfrm>
    </dsp:sp>
    <dsp:sp modelId="{79E8EAB8-05A4-4936-8C0B-6CBBEA83D551}">
      <dsp:nvSpPr>
        <dsp:cNvPr id="0" name=""/>
        <dsp:cNvSpPr/>
      </dsp:nvSpPr>
      <dsp:spPr>
        <a:xfrm>
          <a:off x="0" y="1624560"/>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C25B5E-7BAC-4E21-B7D3-41FAB00098A1}">
      <dsp:nvSpPr>
        <dsp:cNvPr id="0" name=""/>
        <dsp:cNvSpPr/>
      </dsp:nvSpPr>
      <dsp:spPr>
        <a:xfrm>
          <a:off x="220980" y="1447440"/>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Municipal Institutions in Punjab   </a:t>
          </a:r>
          <a:endParaRPr lang="en-IN" sz="1200" kern="1200" dirty="0"/>
        </a:p>
      </dsp:txBody>
      <dsp:txXfrm>
        <a:off x="220980" y="1447440"/>
        <a:ext cx="3093720" cy="354239"/>
      </dsp:txXfrm>
    </dsp:sp>
    <dsp:sp modelId="{E16DAC67-DE8A-4AA7-BB43-0961791396AA}">
      <dsp:nvSpPr>
        <dsp:cNvPr id="0" name=""/>
        <dsp:cNvSpPr/>
      </dsp:nvSpPr>
      <dsp:spPr>
        <a:xfrm>
          <a:off x="0" y="2168880"/>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8042BF-3C29-4B1B-AEC8-CB9766E72E91}">
      <dsp:nvSpPr>
        <dsp:cNvPr id="0" name=""/>
        <dsp:cNvSpPr/>
      </dsp:nvSpPr>
      <dsp:spPr>
        <a:xfrm>
          <a:off x="220980" y="1991760"/>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Review of National / State Missions</a:t>
          </a:r>
          <a:endParaRPr lang="en-IN" sz="1200" kern="1200" dirty="0"/>
        </a:p>
      </dsp:txBody>
      <dsp:txXfrm>
        <a:off x="220980" y="1991760"/>
        <a:ext cx="3093720" cy="354239"/>
      </dsp:txXfrm>
    </dsp:sp>
    <dsp:sp modelId="{FD2BBEA8-5046-4452-A8EF-98DDF18BC911}">
      <dsp:nvSpPr>
        <dsp:cNvPr id="0" name=""/>
        <dsp:cNvSpPr/>
      </dsp:nvSpPr>
      <dsp:spPr>
        <a:xfrm>
          <a:off x="0" y="2713199"/>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13B8D3-39C0-40D9-9702-E63E28AD6590}">
      <dsp:nvSpPr>
        <dsp:cNvPr id="0" name=""/>
        <dsp:cNvSpPr/>
      </dsp:nvSpPr>
      <dsp:spPr>
        <a:xfrm>
          <a:off x="220980" y="2536079"/>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Punjab Urban Development Mission (PUDM)</a:t>
          </a:r>
          <a:endParaRPr lang="en-IN" sz="1200" kern="1200" dirty="0"/>
        </a:p>
      </dsp:txBody>
      <dsp:txXfrm>
        <a:off x="220980" y="2536079"/>
        <a:ext cx="3093720" cy="354239"/>
      </dsp:txXfrm>
    </dsp:sp>
    <dsp:sp modelId="{1C74D470-6F5C-4EAB-AA5D-F909E074BAB5}">
      <dsp:nvSpPr>
        <dsp:cNvPr id="0" name=""/>
        <dsp:cNvSpPr/>
      </dsp:nvSpPr>
      <dsp:spPr>
        <a:xfrm>
          <a:off x="0" y="3257519"/>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747757-A63A-416C-8A4D-11E5FEC238E5}">
      <dsp:nvSpPr>
        <dsp:cNvPr id="0" name=""/>
        <dsp:cNvSpPr/>
      </dsp:nvSpPr>
      <dsp:spPr>
        <a:xfrm>
          <a:off x="220980" y="3080399"/>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PUDM - Institutional Framework</a:t>
          </a:r>
          <a:endParaRPr lang="en-IN" sz="1200" kern="1200" dirty="0"/>
        </a:p>
      </dsp:txBody>
      <dsp:txXfrm>
        <a:off x="220980" y="3080399"/>
        <a:ext cx="3093720" cy="354239"/>
      </dsp:txXfrm>
    </dsp:sp>
    <dsp:sp modelId="{49B5EE8E-4773-4B7B-8958-BB687A5891F0}">
      <dsp:nvSpPr>
        <dsp:cNvPr id="0" name=""/>
        <dsp:cNvSpPr/>
      </dsp:nvSpPr>
      <dsp:spPr>
        <a:xfrm>
          <a:off x="0" y="3801839"/>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FC3432-78F2-4EAE-9CA4-7F17C8BA5D3F}">
      <dsp:nvSpPr>
        <dsp:cNvPr id="0" name=""/>
        <dsp:cNvSpPr/>
      </dsp:nvSpPr>
      <dsp:spPr>
        <a:xfrm>
          <a:off x="220980" y="3624719"/>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PUDM – Financing Approach  </a:t>
          </a:r>
          <a:endParaRPr lang="en-IN" sz="1200" kern="1200" dirty="0"/>
        </a:p>
      </dsp:txBody>
      <dsp:txXfrm>
        <a:off x="220980" y="3624719"/>
        <a:ext cx="3093720" cy="354239"/>
      </dsp:txXfrm>
    </dsp:sp>
    <dsp:sp modelId="{5AE01125-E24E-4F7F-AAF2-3392D974DE9E}">
      <dsp:nvSpPr>
        <dsp:cNvPr id="0" name=""/>
        <dsp:cNvSpPr/>
      </dsp:nvSpPr>
      <dsp:spPr>
        <a:xfrm>
          <a:off x="0" y="4346159"/>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57BB7-33B9-47E7-97E5-742EEB86012C}">
      <dsp:nvSpPr>
        <dsp:cNvPr id="0" name=""/>
        <dsp:cNvSpPr/>
      </dsp:nvSpPr>
      <dsp:spPr>
        <a:xfrm>
          <a:off x="220980" y="4169039"/>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PUDM - Capacity Building</a:t>
          </a:r>
          <a:endParaRPr lang="en-IN" sz="1200" kern="1200" dirty="0"/>
        </a:p>
      </dsp:txBody>
      <dsp:txXfrm>
        <a:off x="220980" y="4169039"/>
        <a:ext cx="3093720" cy="354239"/>
      </dsp:txXfrm>
    </dsp:sp>
    <dsp:sp modelId="{A87E7419-DB3B-42A7-B00B-68101CCF7FB5}">
      <dsp:nvSpPr>
        <dsp:cNvPr id="0" name=""/>
        <dsp:cNvSpPr/>
      </dsp:nvSpPr>
      <dsp:spPr>
        <a:xfrm>
          <a:off x="0" y="4890479"/>
          <a:ext cx="4419599" cy="30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F7A0BD-3107-4716-BF0A-191A74E28D53}">
      <dsp:nvSpPr>
        <dsp:cNvPr id="0" name=""/>
        <dsp:cNvSpPr/>
      </dsp:nvSpPr>
      <dsp:spPr>
        <a:xfrm>
          <a:off x="220980" y="4713360"/>
          <a:ext cx="3093720" cy="35423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35" tIns="0" rIns="116935" bIns="0" numCol="1" spcCol="1270" anchor="ctr" anchorCtr="0">
          <a:noAutofit/>
        </a:bodyPr>
        <a:lstStyle/>
        <a:p>
          <a:pPr lvl="0" algn="l" defTabSz="533400">
            <a:lnSpc>
              <a:spcPct val="90000"/>
            </a:lnSpc>
            <a:spcBef>
              <a:spcPct val="0"/>
            </a:spcBef>
            <a:spcAft>
              <a:spcPct val="35000"/>
            </a:spcAft>
          </a:pPr>
          <a:r>
            <a:rPr lang="en-IN" sz="1200" b="1" kern="1200" dirty="0" smtClean="0"/>
            <a:t>PUDM Road Map - Approach &amp; Strategies</a:t>
          </a:r>
          <a:endParaRPr lang="en-IN" sz="1200" kern="1200" dirty="0"/>
        </a:p>
      </dsp:txBody>
      <dsp:txXfrm>
        <a:off x="220980" y="4713360"/>
        <a:ext cx="3093720" cy="354239"/>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EAFBC4E-5114-437F-82BC-E055F4D76F91}">
      <dsp:nvSpPr>
        <dsp:cNvPr id="0" name=""/>
        <dsp:cNvSpPr/>
      </dsp:nvSpPr>
      <dsp:spPr>
        <a:xfrm>
          <a:off x="701497" y="3238822"/>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State Level Project Steering Committee</a:t>
          </a:r>
          <a:endParaRPr lang="en-IN" sz="1700" kern="1200" dirty="0"/>
        </a:p>
      </dsp:txBody>
      <dsp:txXfrm>
        <a:off x="701497" y="3238822"/>
        <a:ext cx="1876685" cy="938342"/>
      </dsp:txXfrm>
    </dsp:sp>
    <dsp:sp modelId="{4575175F-5B01-45A2-B294-BE78682B6133}">
      <dsp:nvSpPr>
        <dsp:cNvPr id="0" name=""/>
        <dsp:cNvSpPr/>
      </dsp:nvSpPr>
      <dsp:spPr>
        <a:xfrm rot="18289469">
          <a:off x="2296261" y="3152385"/>
          <a:ext cx="1314517" cy="32124"/>
        </a:xfrm>
        <a:custGeom>
          <a:avLst/>
          <a:gdLst/>
          <a:ahLst/>
          <a:cxnLst/>
          <a:rect l="0" t="0" r="0" b="0"/>
          <a:pathLst>
            <a:path>
              <a:moveTo>
                <a:pt x="0" y="16062"/>
              </a:moveTo>
              <a:lnTo>
                <a:pt x="1314517"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rot="18289469">
        <a:off x="2920657" y="3135584"/>
        <a:ext cx="65725" cy="65725"/>
      </dsp:txXfrm>
    </dsp:sp>
    <dsp:sp modelId="{A21A65FA-1830-40A8-A1BD-04E1EF86EDA7}">
      <dsp:nvSpPr>
        <dsp:cNvPr id="0" name=""/>
        <dsp:cNvSpPr/>
      </dsp:nvSpPr>
      <dsp:spPr>
        <a:xfrm>
          <a:off x="3328857" y="2159728"/>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Project Management Unit</a:t>
          </a:r>
          <a:endParaRPr lang="en-IN" sz="1700" kern="1200" dirty="0"/>
        </a:p>
      </dsp:txBody>
      <dsp:txXfrm>
        <a:off x="3328857" y="2159728"/>
        <a:ext cx="1876685" cy="938342"/>
      </dsp:txXfrm>
    </dsp:sp>
    <dsp:sp modelId="{24A364FA-1B9F-4708-9BD1-F7B48DC521DD}">
      <dsp:nvSpPr>
        <dsp:cNvPr id="0" name=""/>
        <dsp:cNvSpPr/>
      </dsp:nvSpPr>
      <dsp:spPr>
        <a:xfrm rot="17350740">
          <a:off x="4438372" y="1533743"/>
          <a:ext cx="2285013" cy="32124"/>
        </a:xfrm>
        <a:custGeom>
          <a:avLst/>
          <a:gdLst/>
          <a:ahLst/>
          <a:cxnLst/>
          <a:rect l="0" t="0" r="0" b="0"/>
          <a:pathLst>
            <a:path>
              <a:moveTo>
                <a:pt x="0" y="16062"/>
              </a:moveTo>
              <a:lnTo>
                <a:pt x="228501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IN" sz="800" kern="1200"/>
        </a:p>
      </dsp:txBody>
      <dsp:txXfrm rot="17350740">
        <a:off x="5523754" y="1492680"/>
        <a:ext cx="114250" cy="114250"/>
      </dsp:txXfrm>
    </dsp:sp>
    <dsp:sp modelId="{42BAB20B-096B-4AC0-8896-BBFA0074ADE2}">
      <dsp:nvSpPr>
        <dsp:cNvPr id="0" name=""/>
        <dsp:cNvSpPr/>
      </dsp:nvSpPr>
      <dsp:spPr>
        <a:xfrm>
          <a:off x="5956216" y="1540"/>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Urban Governance &amp; Planning</a:t>
          </a:r>
          <a:endParaRPr lang="en-IN" sz="1700" kern="1200" dirty="0"/>
        </a:p>
      </dsp:txBody>
      <dsp:txXfrm>
        <a:off x="5956216" y="1540"/>
        <a:ext cx="1876685" cy="938342"/>
      </dsp:txXfrm>
    </dsp:sp>
    <dsp:sp modelId="{2EFEF33B-2C78-44D3-BE1E-5EA95B118DBE}">
      <dsp:nvSpPr>
        <dsp:cNvPr id="0" name=""/>
        <dsp:cNvSpPr/>
      </dsp:nvSpPr>
      <dsp:spPr>
        <a:xfrm rot="18153309">
          <a:off x="4892263" y="2041152"/>
          <a:ext cx="1356514" cy="32124"/>
        </a:xfrm>
        <a:custGeom>
          <a:avLst/>
          <a:gdLst/>
          <a:ahLst/>
          <a:cxnLst/>
          <a:rect l="0" t="0" r="0" b="0"/>
          <a:pathLst>
            <a:path>
              <a:moveTo>
                <a:pt x="0" y="16062"/>
              </a:moveTo>
              <a:lnTo>
                <a:pt x="1356514"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rot="18153309">
        <a:off x="5536607" y="2023301"/>
        <a:ext cx="67825" cy="67825"/>
      </dsp:txXfrm>
    </dsp:sp>
    <dsp:sp modelId="{567CC1B3-2AD8-4769-8F83-5D8AF863303F}">
      <dsp:nvSpPr>
        <dsp:cNvPr id="0" name=""/>
        <dsp:cNvSpPr/>
      </dsp:nvSpPr>
      <dsp:spPr>
        <a:xfrm>
          <a:off x="5935498" y="1016358"/>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Municipal Infrastructure</a:t>
          </a:r>
          <a:endParaRPr lang="en-IN" sz="1700" kern="1200" dirty="0"/>
        </a:p>
      </dsp:txBody>
      <dsp:txXfrm>
        <a:off x="5935498" y="1016358"/>
        <a:ext cx="1876685" cy="938342"/>
      </dsp:txXfrm>
    </dsp:sp>
    <dsp:sp modelId="{87337418-B385-48F8-80F4-4B6FDA3270B6}">
      <dsp:nvSpPr>
        <dsp:cNvPr id="0" name=""/>
        <dsp:cNvSpPr/>
      </dsp:nvSpPr>
      <dsp:spPr>
        <a:xfrm rot="21083268">
          <a:off x="5201048" y="2553145"/>
          <a:ext cx="797253" cy="32124"/>
        </a:xfrm>
        <a:custGeom>
          <a:avLst/>
          <a:gdLst/>
          <a:ahLst/>
          <a:cxnLst/>
          <a:rect l="0" t="0" r="0" b="0"/>
          <a:pathLst>
            <a:path>
              <a:moveTo>
                <a:pt x="0" y="16062"/>
              </a:moveTo>
              <a:lnTo>
                <a:pt x="797253"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rot="21083268">
        <a:off x="5579743" y="2549275"/>
        <a:ext cx="39862" cy="39862"/>
      </dsp:txXfrm>
    </dsp:sp>
    <dsp:sp modelId="{3A4E9DCB-E62E-4395-A1A9-B524E4E2739A}">
      <dsp:nvSpPr>
        <dsp:cNvPr id="0" name=""/>
        <dsp:cNvSpPr/>
      </dsp:nvSpPr>
      <dsp:spPr>
        <a:xfrm>
          <a:off x="5993806" y="2040343"/>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Municipal Finance &amp; Procurement</a:t>
          </a:r>
          <a:endParaRPr lang="en-IN" sz="1700" kern="1200" dirty="0"/>
        </a:p>
      </dsp:txBody>
      <dsp:txXfrm>
        <a:off x="5993806" y="2040343"/>
        <a:ext cx="1876685" cy="938342"/>
      </dsp:txXfrm>
    </dsp:sp>
    <dsp:sp modelId="{21DAF2BA-4001-4D39-A5D2-0102437582B3}">
      <dsp:nvSpPr>
        <dsp:cNvPr id="0" name=""/>
        <dsp:cNvSpPr/>
      </dsp:nvSpPr>
      <dsp:spPr>
        <a:xfrm rot="2928670">
          <a:off x="5001183" y="3063228"/>
          <a:ext cx="1196982" cy="32124"/>
        </a:xfrm>
        <a:custGeom>
          <a:avLst/>
          <a:gdLst/>
          <a:ahLst/>
          <a:cxnLst/>
          <a:rect l="0" t="0" r="0" b="0"/>
          <a:pathLst>
            <a:path>
              <a:moveTo>
                <a:pt x="0" y="16062"/>
              </a:moveTo>
              <a:lnTo>
                <a:pt x="1196982"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rot="2928670">
        <a:off x="5569750" y="3049365"/>
        <a:ext cx="59849" cy="59849"/>
      </dsp:txXfrm>
    </dsp:sp>
    <dsp:sp modelId="{EF05B7D7-36DF-46BC-8198-1F0AB22A6C56}">
      <dsp:nvSpPr>
        <dsp:cNvPr id="0" name=""/>
        <dsp:cNvSpPr/>
      </dsp:nvSpPr>
      <dsp:spPr>
        <a:xfrm>
          <a:off x="5993806" y="3060509"/>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Local Economic Development</a:t>
          </a:r>
          <a:endParaRPr lang="en-IN" sz="1700" kern="1200" dirty="0"/>
        </a:p>
      </dsp:txBody>
      <dsp:txXfrm>
        <a:off x="5993806" y="3060509"/>
        <a:ext cx="1876685" cy="938342"/>
      </dsp:txXfrm>
    </dsp:sp>
    <dsp:sp modelId="{D6AD56F3-D3B2-4B01-AF72-8AF6B323A910}">
      <dsp:nvSpPr>
        <dsp:cNvPr id="0" name=""/>
        <dsp:cNvSpPr/>
      </dsp:nvSpPr>
      <dsp:spPr>
        <a:xfrm rot="4087500">
          <a:off x="4529638" y="3612553"/>
          <a:ext cx="2154560" cy="32124"/>
        </a:xfrm>
        <a:custGeom>
          <a:avLst/>
          <a:gdLst/>
          <a:ahLst/>
          <a:cxnLst/>
          <a:rect l="0" t="0" r="0" b="0"/>
          <a:pathLst>
            <a:path>
              <a:moveTo>
                <a:pt x="0" y="16062"/>
              </a:moveTo>
              <a:lnTo>
                <a:pt x="2154560"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IN" sz="700" kern="1200"/>
        </a:p>
      </dsp:txBody>
      <dsp:txXfrm rot="4087500">
        <a:off x="5553054" y="3574751"/>
        <a:ext cx="107728" cy="107728"/>
      </dsp:txXfrm>
    </dsp:sp>
    <dsp:sp modelId="{8216D747-601E-43B7-9233-8DFB6EF9628D}">
      <dsp:nvSpPr>
        <dsp:cNvPr id="0" name=""/>
        <dsp:cNvSpPr/>
      </dsp:nvSpPr>
      <dsp:spPr>
        <a:xfrm>
          <a:off x="6008294" y="4159158"/>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Social Development &amp; Poverty Alleviation</a:t>
          </a:r>
          <a:endParaRPr lang="en-IN" sz="1700" kern="1200" dirty="0"/>
        </a:p>
      </dsp:txBody>
      <dsp:txXfrm>
        <a:off x="6008294" y="4159158"/>
        <a:ext cx="1876685" cy="938342"/>
      </dsp:txXfrm>
    </dsp:sp>
    <dsp:sp modelId="{09C75735-FD36-4722-94A1-1AC6DF386EBE}">
      <dsp:nvSpPr>
        <dsp:cNvPr id="0" name=""/>
        <dsp:cNvSpPr/>
      </dsp:nvSpPr>
      <dsp:spPr>
        <a:xfrm>
          <a:off x="2578183" y="3691932"/>
          <a:ext cx="750674" cy="32124"/>
        </a:xfrm>
        <a:custGeom>
          <a:avLst/>
          <a:gdLst/>
          <a:ahLst/>
          <a:cxnLst/>
          <a:rect l="0" t="0" r="0" b="0"/>
          <a:pathLst>
            <a:path>
              <a:moveTo>
                <a:pt x="0" y="16062"/>
              </a:moveTo>
              <a:lnTo>
                <a:pt x="75067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2934753" y="3689227"/>
        <a:ext cx="37533" cy="37533"/>
      </dsp:txXfrm>
    </dsp:sp>
    <dsp:sp modelId="{958FE137-5F5F-4DCE-8030-0754BAB88EB7}">
      <dsp:nvSpPr>
        <dsp:cNvPr id="0" name=""/>
        <dsp:cNvSpPr/>
      </dsp:nvSpPr>
      <dsp:spPr>
        <a:xfrm>
          <a:off x="3328857" y="3238822"/>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Urban Development &amp; Housing Department</a:t>
          </a:r>
          <a:endParaRPr lang="en-IN" sz="1700" kern="1200" dirty="0"/>
        </a:p>
      </dsp:txBody>
      <dsp:txXfrm>
        <a:off x="3328857" y="3238822"/>
        <a:ext cx="1876685" cy="938342"/>
      </dsp:txXfrm>
    </dsp:sp>
    <dsp:sp modelId="{DF3EDF03-3134-40D8-850B-F448ABDE31D9}">
      <dsp:nvSpPr>
        <dsp:cNvPr id="0" name=""/>
        <dsp:cNvSpPr/>
      </dsp:nvSpPr>
      <dsp:spPr>
        <a:xfrm rot="3310531">
          <a:off x="2296261" y="4231479"/>
          <a:ext cx="1314517" cy="32124"/>
        </a:xfrm>
        <a:custGeom>
          <a:avLst/>
          <a:gdLst/>
          <a:ahLst/>
          <a:cxnLst/>
          <a:rect l="0" t="0" r="0" b="0"/>
          <a:pathLst>
            <a:path>
              <a:moveTo>
                <a:pt x="0" y="16062"/>
              </a:moveTo>
              <a:lnTo>
                <a:pt x="1314517"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rot="3310531">
        <a:off x="2920657" y="4214678"/>
        <a:ext cx="65725" cy="65725"/>
      </dsp:txXfrm>
    </dsp:sp>
    <dsp:sp modelId="{8B9AC15F-D7E7-4EDD-805B-08AC62D3BB6C}">
      <dsp:nvSpPr>
        <dsp:cNvPr id="0" name=""/>
        <dsp:cNvSpPr/>
      </dsp:nvSpPr>
      <dsp:spPr>
        <a:xfrm>
          <a:off x="3328857" y="4317916"/>
          <a:ext cx="1876685" cy="9383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IN" sz="1700" b="0" i="0" kern="1200" dirty="0" smtClean="0"/>
            <a:t>Urban Technical Assistance Support Team (UTAST)</a:t>
          </a:r>
          <a:endParaRPr lang="en-IN" sz="1700" kern="1200" dirty="0"/>
        </a:p>
      </dsp:txBody>
      <dsp:txXfrm>
        <a:off x="3328857" y="4317916"/>
        <a:ext cx="1876685" cy="938342"/>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AD2C266-0A96-43C8-A30A-5870ABBC748B}">
      <dsp:nvSpPr>
        <dsp:cNvPr id="0" name=""/>
        <dsp:cNvSpPr/>
      </dsp:nvSpPr>
      <dsp:spPr>
        <a:xfrm>
          <a:off x="4724409" y="3083996"/>
          <a:ext cx="3875585" cy="2409078"/>
        </a:xfrm>
        <a:prstGeom prst="roundRect">
          <a:avLst>
            <a:gd name="adj" fmla="val 10000"/>
          </a:avLst>
        </a:prstGeom>
        <a:solidFill>
          <a:schemeClr val="lt1">
            <a:alpha val="90000"/>
            <a:hueOff val="0"/>
            <a:satOff val="0"/>
            <a:lumOff val="0"/>
            <a:alphaOff val="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just" defTabSz="533400">
            <a:lnSpc>
              <a:spcPct val="90000"/>
            </a:lnSpc>
            <a:spcBef>
              <a:spcPct val="0"/>
            </a:spcBef>
            <a:spcAft>
              <a:spcPct val="15000"/>
            </a:spcAft>
            <a:buChar char="••"/>
          </a:pPr>
          <a:endParaRPr lang="en-IN" sz="1200" kern="1200" dirty="0"/>
        </a:p>
        <a:p>
          <a:pPr marL="114300" lvl="1" indent="-114300" algn="just" defTabSz="533400">
            <a:lnSpc>
              <a:spcPct val="90000"/>
            </a:lnSpc>
            <a:spcBef>
              <a:spcPct val="0"/>
            </a:spcBef>
            <a:spcAft>
              <a:spcPct val="15000"/>
            </a:spcAft>
            <a:buChar char="••"/>
          </a:pPr>
          <a:r>
            <a:rPr lang="en-US" sz="1200" kern="1200" dirty="0" smtClean="0"/>
            <a:t>Leveraging the flow of investment in the identified projects &amp; cities </a:t>
          </a:r>
          <a:endParaRPr lang="en-IN" sz="1200" kern="1200" dirty="0"/>
        </a:p>
        <a:p>
          <a:pPr marL="114300" lvl="1" indent="-114300" algn="just" defTabSz="533400">
            <a:lnSpc>
              <a:spcPct val="90000"/>
            </a:lnSpc>
            <a:spcBef>
              <a:spcPct val="0"/>
            </a:spcBef>
            <a:spcAft>
              <a:spcPct val="15000"/>
            </a:spcAft>
            <a:buChar char="••"/>
          </a:pPr>
          <a:r>
            <a:rPr lang="en-US" sz="1200" kern="1200" dirty="0" smtClean="0"/>
            <a:t>Funds to be made available to ULB/ parastatal agencies</a:t>
          </a:r>
          <a:endParaRPr lang="en-IN" sz="1200" kern="1200" dirty="0"/>
        </a:p>
      </dsp:txBody>
      <dsp:txXfrm>
        <a:off x="5887085" y="3686266"/>
        <a:ext cx="2712909" cy="1806809"/>
      </dsp:txXfrm>
    </dsp:sp>
    <dsp:sp modelId="{38277FFA-FFFB-47C9-9EBC-0495345EC6DD}">
      <dsp:nvSpPr>
        <dsp:cNvPr id="0" name=""/>
        <dsp:cNvSpPr/>
      </dsp:nvSpPr>
      <dsp:spPr>
        <a:xfrm>
          <a:off x="734564" y="3419147"/>
          <a:ext cx="2878284" cy="1633728"/>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85725" lvl="1" indent="-85725" algn="l" defTabSz="533400">
            <a:lnSpc>
              <a:spcPct val="90000"/>
            </a:lnSpc>
            <a:spcBef>
              <a:spcPct val="0"/>
            </a:spcBef>
            <a:spcAft>
              <a:spcPct val="15000"/>
            </a:spcAft>
            <a:buChar char="••"/>
          </a:pPr>
          <a:r>
            <a:rPr lang="en-IN" sz="1200" kern="1200" dirty="0" smtClean="0"/>
            <a:t>Monitoring &amp; Review </a:t>
          </a:r>
          <a:endParaRPr lang="en-IN" sz="1200" kern="1200" dirty="0"/>
        </a:p>
        <a:p>
          <a:pPr marL="0" lvl="1" indent="0" algn="l" defTabSz="533400">
            <a:lnSpc>
              <a:spcPct val="90000"/>
            </a:lnSpc>
            <a:spcBef>
              <a:spcPct val="0"/>
            </a:spcBef>
            <a:spcAft>
              <a:spcPct val="15000"/>
            </a:spcAft>
            <a:buChar char="••"/>
          </a:pPr>
          <a:r>
            <a:rPr lang="en-US" sz="1200" kern="1200" dirty="0" smtClean="0"/>
            <a:t>MIS</a:t>
          </a:r>
          <a:endParaRPr lang="en-IN" sz="1200" kern="1200" dirty="0"/>
        </a:p>
        <a:p>
          <a:pPr marL="0" lvl="1" indent="0" algn="l" defTabSz="533400">
            <a:lnSpc>
              <a:spcPct val="90000"/>
            </a:lnSpc>
            <a:spcBef>
              <a:spcPct val="0"/>
            </a:spcBef>
            <a:spcAft>
              <a:spcPct val="15000"/>
            </a:spcAft>
            <a:buChar char="••"/>
          </a:pPr>
          <a:r>
            <a:rPr lang="en-IN" sz="1200" kern="1200" dirty="0" smtClean="0"/>
            <a:t>Training &amp; Development</a:t>
          </a:r>
          <a:endParaRPr lang="en-IN" sz="1200" kern="1200" dirty="0"/>
        </a:p>
        <a:p>
          <a:pPr marL="0" lvl="1" indent="0" algn="l" defTabSz="533400">
            <a:lnSpc>
              <a:spcPct val="90000"/>
            </a:lnSpc>
            <a:spcBef>
              <a:spcPct val="0"/>
            </a:spcBef>
            <a:spcAft>
              <a:spcPct val="15000"/>
            </a:spcAft>
            <a:buChar char="••"/>
          </a:pPr>
          <a:r>
            <a:rPr lang="en-IN" sz="1200" kern="1200" dirty="0" smtClean="0"/>
            <a:t>Community Participation</a:t>
          </a:r>
          <a:endParaRPr lang="en-IN" sz="1200" kern="1200" dirty="0"/>
        </a:p>
        <a:p>
          <a:pPr marL="0" lvl="1" indent="0" algn="l" defTabSz="533400">
            <a:lnSpc>
              <a:spcPct val="90000"/>
            </a:lnSpc>
            <a:spcBef>
              <a:spcPct val="0"/>
            </a:spcBef>
            <a:spcAft>
              <a:spcPct val="15000"/>
            </a:spcAft>
            <a:buChar char="••"/>
          </a:pPr>
          <a:r>
            <a:rPr lang="en-IN" sz="1200" kern="1200" dirty="0" smtClean="0"/>
            <a:t>Project Management Units</a:t>
          </a:r>
          <a:endParaRPr lang="en-IN" sz="1200" kern="1200" dirty="0"/>
        </a:p>
        <a:p>
          <a:pPr marL="0" lvl="1" indent="0" algn="l" defTabSz="533400">
            <a:lnSpc>
              <a:spcPct val="90000"/>
            </a:lnSpc>
            <a:spcBef>
              <a:spcPct val="0"/>
            </a:spcBef>
            <a:spcAft>
              <a:spcPct val="15000"/>
            </a:spcAft>
            <a:buChar char="••"/>
          </a:pPr>
          <a:r>
            <a:rPr lang="en-IN" sz="1200" kern="1200" dirty="0" smtClean="0"/>
            <a:t>E-governance</a:t>
          </a:r>
          <a:endParaRPr lang="en-IN" sz="1200" kern="1200" dirty="0"/>
        </a:p>
      </dsp:txBody>
      <dsp:txXfrm>
        <a:off x="734564" y="3827579"/>
        <a:ext cx="2014799" cy="1225296"/>
      </dsp:txXfrm>
    </dsp:sp>
    <dsp:sp modelId="{24FA1E33-943A-4D79-AF1C-4CE99614ABBC}">
      <dsp:nvSpPr>
        <dsp:cNvPr id="0" name=""/>
        <dsp:cNvSpPr/>
      </dsp:nvSpPr>
      <dsp:spPr>
        <a:xfrm>
          <a:off x="4849516" y="0"/>
          <a:ext cx="2878284" cy="1633728"/>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just" defTabSz="622300">
            <a:lnSpc>
              <a:spcPct val="90000"/>
            </a:lnSpc>
            <a:spcBef>
              <a:spcPct val="0"/>
            </a:spcBef>
            <a:spcAft>
              <a:spcPct val="15000"/>
            </a:spcAft>
            <a:buChar char="••"/>
          </a:pPr>
          <a:r>
            <a:rPr lang="en-US" sz="1400" kern="1200" dirty="0" smtClean="0"/>
            <a:t>Project Identification</a:t>
          </a:r>
          <a:endParaRPr lang="en-IN" sz="1400" kern="1200" dirty="0"/>
        </a:p>
        <a:p>
          <a:pPr marL="114300" lvl="1" indent="-114300" algn="just" defTabSz="622300">
            <a:lnSpc>
              <a:spcPct val="90000"/>
            </a:lnSpc>
            <a:spcBef>
              <a:spcPct val="0"/>
            </a:spcBef>
            <a:spcAft>
              <a:spcPct val="15000"/>
            </a:spcAft>
            <a:buChar char="••"/>
          </a:pPr>
          <a:r>
            <a:rPr lang="en-US" sz="1400" kern="1200" dirty="0" smtClean="0"/>
            <a:t>Preparation of DPRs</a:t>
          </a:r>
          <a:endParaRPr lang="en-IN" sz="1400" kern="1200" dirty="0"/>
        </a:p>
      </dsp:txBody>
      <dsp:txXfrm>
        <a:off x="5713002" y="0"/>
        <a:ext cx="2014799" cy="1225296"/>
      </dsp:txXfrm>
    </dsp:sp>
    <dsp:sp modelId="{378EBAC0-4F5F-4174-88E2-22D3F6B53F97}">
      <dsp:nvSpPr>
        <dsp:cNvPr id="0" name=""/>
        <dsp:cNvSpPr/>
      </dsp:nvSpPr>
      <dsp:spPr>
        <a:xfrm>
          <a:off x="12" y="-8"/>
          <a:ext cx="4579872" cy="2409078"/>
        </a:xfrm>
        <a:prstGeom prst="roundRect">
          <a:avLst>
            <a:gd name="adj" fmla="val 10000"/>
          </a:avLst>
        </a:prstGeom>
        <a:solidFill>
          <a:schemeClr val="lt1">
            <a:alpha val="90000"/>
            <a:hueOff val="0"/>
            <a:satOff val="0"/>
            <a:lumOff val="0"/>
            <a:alphaOff val="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solidFill>
                <a:schemeClr val="tx1"/>
              </a:solidFill>
            </a:rPr>
            <a:t>Policies, programmes and strategies of growth and development</a:t>
          </a:r>
          <a:endParaRPr lang="en-IN" sz="1400" kern="1200" dirty="0">
            <a:solidFill>
              <a:schemeClr val="tx1"/>
            </a:solidFill>
          </a:endParaRPr>
        </a:p>
        <a:p>
          <a:pPr marL="114300" lvl="1" indent="-114300" algn="l" defTabSz="622300">
            <a:lnSpc>
              <a:spcPct val="90000"/>
            </a:lnSpc>
            <a:spcBef>
              <a:spcPct val="0"/>
            </a:spcBef>
            <a:spcAft>
              <a:spcPct val="15000"/>
            </a:spcAft>
            <a:buChar char="••"/>
          </a:pPr>
          <a:r>
            <a:rPr lang="en-US" sz="1400" kern="1200" dirty="0" smtClean="0">
              <a:solidFill>
                <a:schemeClr val="tx1"/>
              </a:solidFill>
            </a:rPr>
            <a:t>Municipal Infrastructure Plan</a:t>
          </a:r>
          <a:endParaRPr lang="en-IN" sz="1400" kern="1200" dirty="0">
            <a:solidFill>
              <a:schemeClr val="tx1"/>
            </a:solidFill>
          </a:endParaRPr>
        </a:p>
        <a:p>
          <a:pPr marL="114300" lvl="1" indent="-114300" algn="l" defTabSz="622300">
            <a:lnSpc>
              <a:spcPct val="90000"/>
            </a:lnSpc>
            <a:spcBef>
              <a:spcPct val="0"/>
            </a:spcBef>
            <a:spcAft>
              <a:spcPct val="15000"/>
            </a:spcAft>
            <a:buChar char="••"/>
          </a:pPr>
          <a:r>
            <a:rPr lang="en-US" sz="1400" kern="1200" dirty="0" smtClean="0">
              <a:solidFill>
                <a:schemeClr val="tx1"/>
              </a:solidFill>
            </a:rPr>
            <a:t>Integration with future economic growth of the city</a:t>
          </a:r>
          <a:endParaRPr lang="en-IN" sz="1400" kern="1200" dirty="0">
            <a:solidFill>
              <a:schemeClr val="tx1"/>
            </a:solidFill>
          </a:endParaRPr>
        </a:p>
      </dsp:txBody>
      <dsp:txXfrm>
        <a:off x="12" y="-8"/>
        <a:ext cx="3205911" cy="1806809"/>
      </dsp:txXfrm>
    </dsp:sp>
    <dsp:sp modelId="{B764E9C1-5952-435E-ABB7-DF62989B95EB}">
      <dsp:nvSpPr>
        <dsp:cNvPr id="0" name=""/>
        <dsp:cNvSpPr/>
      </dsp:nvSpPr>
      <dsp:spPr>
        <a:xfrm>
          <a:off x="2032112" y="279512"/>
          <a:ext cx="2210638" cy="2210638"/>
        </a:xfrm>
        <a:prstGeom prst="pieWedge">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accent4">
                  <a:lumMod val="90000"/>
                  <a:lumOff val="10000"/>
                </a:schemeClr>
              </a:solidFill>
            </a:rPr>
            <a:t>City Development Plans</a:t>
          </a:r>
          <a:endParaRPr lang="en-IN" sz="1800" kern="1200" dirty="0">
            <a:solidFill>
              <a:schemeClr val="accent4">
                <a:lumMod val="90000"/>
                <a:lumOff val="10000"/>
              </a:schemeClr>
            </a:solidFill>
          </a:endParaRPr>
        </a:p>
      </dsp:txBody>
      <dsp:txXfrm>
        <a:off x="2032112" y="279512"/>
        <a:ext cx="2210638" cy="2210638"/>
      </dsp:txXfrm>
    </dsp:sp>
    <dsp:sp modelId="{911BD67A-EEB9-4EE5-AAD0-415ADF60A2CD}">
      <dsp:nvSpPr>
        <dsp:cNvPr id="0" name=""/>
        <dsp:cNvSpPr/>
      </dsp:nvSpPr>
      <dsp:spPr>
        <a:xfrm rot="5400000">
          <a:off x="4356353" y="291007"/>
          <a:ext cx="2210638" cy="2210638"/>
        </a:xfrm>
        <a:prstGeom prst="pieWedge">
          <a:avLst/>
        </a:prstGeom>
        <a:solidFill>
          <a:schemeClr val="accent2">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Projects</a:t>
          </a:r>
          <a:endParaRPr lang="en-IN" sz="1400" kern="1200" dirty="0">
            <a:solidFill>
              <a:schemeClr val="accent4">
                <a:lumMod val="90000"/>
                <a:lumOff val="10000"/>
              </a:schemeClr>
            </a:solidFill>
          </a:endParaRPr>
        </a:p>
      </dsp:txBody>
      <dsp:txXfrm rot="5400000">
        <a:off x="4356353" y="291007"/>
        <a:ext cx="2210638" cy="2210638"/>
      </dsp:txXfrm>
    </dsp:sp>
    <dsp:sp modelId="{E2A0BD87-9F68-46EF-B346-6A8FB02D4C9B}">
      <dsp:nvSpPr>
        <dsp:cNvPr id="0" name=""/>
        <dsp:cNvSpPr/>
      </dsp:nvSpPr>
      <dsp:spPr>
        <a:xfrm rot="10800000">
          <a:off x="4344858" y="2592258"/>
          <a:ext cx="2210638" cy="2210638"/>
        </a:xfrm>
        <a:prstGeom prst="pieWedge">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accent4">
                  <a:lumMod val="90000"/>
                  <a:lumOff val="10000"/>
                </a:schemeClr>
              </a:solidFill>
            </a:rPr>
            <a:t>Leveraging Funds</a:t>
          </a:r>
          <a:endParaRPr lang="en-IN" sz="1800" kern="1200" dirty="0">
            <a:solidFill>
              <a:schemeClr val="accent4">
                <a:lumMod val="90000"/>
                <a:lumOff val="10000"/>
              </a:schemeClr>
            </a:solidFill>
          </a:endParaRPr>
        </a:p>
      </dsp:txBody>
      <dsp:txXfrm rot="10800000">
        <a:off x="4344858" y="2592258"/>
        <a:ext cx="2210638" cy="2210638"/>
      </dsp:txXfrm>
    </dsp:sp>
    <dsp:sp modelId="{8C0B998E-B3AC-4868-9841-66BF4D324D4B}">
      <dsp:nvSpPr>
        <dsp:cNvPr id="0" name=""/>
        <dsp:cNvSpPr/>
      </dsp:nvSpPr>
      <dsp:spPr>
        <a:xfrm rot="16200000">
          <a:off x="2043607" y="2603753"/>
          <a:ext cx="2210638" cy="2210638"/>
        </a:xfrm>
        <a:prstGeom prst="pieWedge">
          <a:avLst/>
        </a:prstGeom>
        <a:solidFill>
          <a:schemeClr val="accent2">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Capacity Building</a:t>
          </a:r>
          <a:endParaRPr lang="en-IN" sz="1800" kern="1200" dirty="0">
            <a:solidFill>
              <a:schemeClr val="bg1"/>
            </a:solidFill>
          </a:endParaRPr>
        </a:p>
      </dsp:txBody>
      <dsp:txXfrm rot="16200000">
        <a:off x="2043607" y="2603753"/>
        <a:ext cx="2210638" cy="2210638"/>
      </dsp:txXfrm>
    </dsp:sp>
    <dsp:sp modelId="{656E4789-7773-43F0-90FC-F1D84E2DC9DC}">
      <dsp:nvSpPr>
        <dsp:cNvPr id="0" name=""/>
        <dsp:cNvSpPr/>
      </dsp:nvSpPr>
      <dsp:spPr>
        <a:xfrm>
          <a:off x="3923671" y="2093213"/>
          <a:ext cx="763257" cy="66370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6960" y="256260"/>
          <a:ext cx="1946681" cy="1946681"/>
        </a:xfrm>
        <a:prstGeom prst="pieWedg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lvl="0" algn="ctr" defTabSz="2133600">
            <a:lnSpc>
              <a:spcPct val="90000"/>
            </a:lnSpc>
            <a:spcBef>
              <a:spcPct val="0"/>
            </a:spcBef>
            <a:spcAft>
              <a:spcPct val="35000"/>
            </a:spcAft>
          </a:pPr>
          <a:endParaRPr lang="en-IN" sz="4800" kern="1200" dirty="0">
            <a:solidFill>
              <a:schemeClr val="accent4">
                <a:lumMod val="90000"/>
                <a:lumOff val="10000"/>
              </a:schemeClr>
            </a:solidFill>
          </a:endParaRPr>
        </a:p>
      </dsp:txBody>
      <dsp:txXfrm>
        <a:off x="2046960" y="256260"/>
        <a:ext cx="1946681" cy="1946681"/>
      </dsp:txXfrm>
    </dsp:sp>
    <dsp:sp modelId="{911BD67A-EEB9-4EE5-AAD0-415ADF60A2CD}">
      <dsp:nvSpPr>
        <dsp:cNvPr id="0" name=""/>
        <dsp:cNvSpPr/>
      </dsp:nvSpPr>
      <dsp:spPr>
        <a:xfrm rot="5400000">
          <a:off x="4083557" y="256260"/>
          <a:ext cx="1946681" cy="1946681"/>
        </a:xfrm>
        <a:prstGeom prst="pieWedg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083557" y="2292858"/>
          <a:ext cx="1946681" cy="1946681"/>
        </a:xfrm>
        <a:prstGeom prst="pieWedg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6960" y="2292858"/>
          <a:ext cx="1946681" cy="1946681"/>
        </a:xfrm>
        <a:prstGeom prst="pieWedg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702538" y="1843278"/>
          <a:ext cx="672122" cy="58445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702538" y="2068068"/>
          <a:ext cx="672122" cy="58445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4"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4" y="2603754"/>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4"/>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4"/>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64E9C1-5952-435E-ABB7-DF62989B95EB}">
      <dsp:nvSpPr>
        <dsp:cNvPr id="0" name=""/>
        <dsp:cNvSpPr/>
      </dsp:nvSpPr>
      <dsp:spPr>
        <a:xfrm>
          <a:off x="2043607" y="291007"/>
          <a:ext cx="2210638" cy="2210638"/>
        </a:xfrm>
        <a:prstGeom prst="pieWedge">
          <a:avLst/>
        </a:prstGeom>
        <a:blipFill rotWithShape="0">
          <a:blip xmlns:r="http://schemas.openxmlformats.org/officeDocument/2006/relationships" r:embed="rId1">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endParaRPr lang="en-IN" sz="5500" kern="1200" dirty="0">
            <a:solidFill>
              <a:schemeClr val="accent4">
                <a:lumMod val="90000"/>
                <a:lumOff val="10000"/>
              </a:schemeClr>
            </a:solidFill>
          </a:endParaRPr>
        </a:p>
      </dsp:txBody>
      <dsp:txXfrm>
        <a:off x="2043607" y="291007"/>
        <a:ext cx="2210638" cy="2210638"/>
      </dsp:txXfrm>
    </dsp:sp>
    <dsp:sp modelId="{911BD67A-EEB9-4EE5-AAD0-415ADF60A2CD}">
      <dsp:nvSpPr>
        <dsp:cNvPr id="0" name=""/>
        <dsp:cNvSpPr/>
      </dsp:nvSpPr>
      <dsp:spPr>
        <a:xfrm rot="5400000">
          <a:off x="4356353" y="291007"/>
          <a:ext cx="2210638" cy="2210638"/>
        </a:xfrm>
        <a:prstGeom prst="pieWedge">
          <a:avLst/>
        </a:prstGeom>
        <a:blipFill rotWithShape="0">
          <a:blip xmlns:r="http://schemas.openxmlformats.org/officeDocument/2006/relationships" r:embed="rId2">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0BD87-9F68-46EF-B346-6A8FB02D4C9B}">
      <dsp:nvSpPr>
        <dsp:cNvPr id="0" name=""/>
        <dsp:cNvSpPr/>
      </dsp:nvSpPr>
      <dsp:spPr>
        <a:xfrm rot="10800000">
          <a:off x="4356353" y="2603753"/>
          <a:ext cx="2210638" cy="2210638"/>
        </a:xfrm>
        <a:prstGeom prst="pieWedge">
          <a:avLst/>
        </a:prstGeom>
        <a:blipFill rotWithShape="0">
          <a:blip xmlns:r="http://schemas.openxmlformats.org/officeDocument/2006/relationships" r:embed="rId3">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998E-B3AC-4868-9841-66BF4D324D4B}">
      <dsp:nvSpPr>
        <dsp:cNvPr id="0" name=""/>
        <dsp:cNvSpPr/>
      </dsp:nvSpPr>
      <dsp:spPr>
        <a:xfrm rot="16200000">
          <a:off x="2043607" y="2603753"/>
          <a:ext cx="2210638" cy="2210638"/>
        </a:xfrm>
        <a:prstGeom prst="pieWedge">
          <a:avLst/>
        </a:prstGeom>
        <a:blipFill rotWithShape="0">
          <a:blip xmlns:r="http://schemas.openxmlformats.org/officeDocument/2006/relationships" r:embed="rId4">
            <a:lum bright="70000" contrast="-70000"/>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E4789-7773-43F0-90FC-F1D84E2DC9DC}">
      <dsp:nvSpPr>
        <dsp:cNvPr id="0" name=""/>
        <dsp:cNvSpPr/>
      </dsp:nvSpPr>
      <dsp:spPr>
        <a:xfrm>
          <a:off x="3923671" y="209321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 val="53000"/>
            </a:schemeClr>
          </a:solidFill>
          <a:prstDash val="solid"/>
        </a:ln>
        <a:effectLst/>
      </dsp:spPr>
      <dsp:style>
        <a:lnRef idx="2">
          <a:scrgbClr r="0" g="0" b="0"/>
        </a:lnRef>
        <a:fillRef idx="1">
          <a:scrgbClr r="0" g="0" b="0"/>
        </a:fillRef>
        <a:effectRef idx="0">
          <a:scrgbClr r="0" g="0" b="0"/>
        </a:effectRef>
        <a:fontRef idx="minor"/>
      </dsp:style>
    </dsp:sp>
    <dsp:sp modelId="{98B2F7F2-6960-47CB-B54E-D065E833C632}">
      <dsp:nvSpPr>
        <dsp:cNvPr id="0" name=""/>
        <dsp:cNvSpPr/>
      </dsp:nvSpPr>
      <dsp:spPr>
        <a:xfrm rot="10800000">
          <a:off x="3923671" y="2348483"/>
          <a:ext cx="763257" cy="663702"/>
        </a:xfrm>
        <a:prstGeom prst="circularArrow">
          <a:avLst/>
        </a:prstGeom>
        <a:blipFill dpi="0" rotWithShape="0">
          <a:blip xmlns:r="http://schemas.openxmlformats.org/officeDocument/2006/relationships" r:embed="rId5"/>
          <a:srcRect/>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AE0FA-0A7A-4921-8015-1EA5FA0473EE}" type="datetimeFigureOut">
              <a:rPr lang="en-US" smtClean="0"/>
              <a:pPr/>
              <a:t>7/8/2014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243BA3-4D7E-48E8-BDFB-331E2298FB5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endParaRPr lang="en-I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2235DF86-6696-4330-BB04-DF747D6CCA0E}" type="slidenum">
              <a:rPr lang="en-US" smtClean="0"/>
              <a:pPr>
                <a:defRPr/>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2235DF86-6696-4330-BB04-DF747D6CCA0E}" type="slidenum">
              <a:rPr lang="en-US" smtClean="0"/>
              <a:pPr>
                <a:defRPr/>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2235DF86-6696-4330-BB04-DF747D6CCA0E}" type="slidenum">
              <a:rPr lang="en-US" smtClean="0"/>
              <a:pPr>
                <a:defRPr/>
              </a:pPr>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endParaRPr lang="en-I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Master" Target="../slideMasters/slideMaster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Layouts/_rels/slideLayout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Master" Target="../slideMasters/slideMaster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Master" Target="../slideMasters/slideMaster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Master" Target="../slideMasters/slideMaster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Layouts/_rels/slideLayout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Master" Target="../slideMasters/slideMaster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Master" Target="../slideMasters/slideMaster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Layouts/_rels/slideLayout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Master" Target="../slideMasters/slideMaster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Layouts/_rels/slideLayout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Master" Target="../slideMasters/slideMaster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Layouts/_rels/slideLayout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Master" Target="../slideMasters/slideMaster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Layouts/_rels/slideLayout2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Master" Target="../slideMasters/slideMaster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Layouts/_rels/slideLayout2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Master" Target="../slideMasters/slideMaster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Master" Target="../slideMasters/slideMaster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Master" Target="../slideMasters/slideMaster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Layouts/_rels/slideLayout3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Master" Target="../slideMasters/slideMaster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Layouts/_rels/slideLayout3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Master" Target="../slideMasters/slideMaster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Master" Target="../slideMasters/slideMaster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Master" Target="../slideMasters/slideMaster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Master" Target="../slideMasters/slideMaster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Master" Target="../slideMasters/slideMaster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Layouts/_rels/slideLayout3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Master" Target="../slideMasters/slideMaster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Layouts/_rels/slideLayout3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Master" Target="../slideMasters/slideMaster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Layouts/_rels/slideLayout3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Master" Target="../slideMasters/slideMaster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Master" Target="../slideMasters/slideMaster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Layouts/_rels/slideLayout4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Master" Target="../slideMasters/slideMaster1.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Layouts/_rels/slideLayout4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Master" Target="../slideMasters/slideMaster1.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Layouts/_rels/slideLayout4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Master" Target="../slideMasters/slideMaster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Layouts/_rels/slideLayout4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Master" Target="../slideMasters/slideMaster1.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Layouts/_rels/slideLayout4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Master" Target="../slideMasters/slideMaster1.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Layouts/_rels/slideLayout4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Master" Target="../slideMasters/slideMaster1.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Layouts/_rels/slideLayout4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Master" Target="../slideMasters/slideMaster1.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Layouts/_rels/slideLayout4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Master" Target="../slideMasters/slideMaster1.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Layouts/_rels/slideLayout4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Master" Target="../slideMasters/slideMaster1.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Master" Target="../slideMasters/slideMaster1.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Layouts/_rels/slideLayout51.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Master" Target="../slideMasters/slideMaster1.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GB"/>
          </a:p>
        </p:txBody>
      </p:sp>
      <p:graphicFrame>
        <p:nvGraphicFramePr>
          <p:cNvPr id="6" name="Content Placeholder 3"/>
          <p:cNvGraphicFramePr>
            <a:graphicFrameLocks/>
          </p:cNvGraphicFramePr>
          <p:nvPr userDrawn="1"/>
        </p:nvGraphicFramePr>
        <p:xfrm>
          <a:off x="228600" y="11430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3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35.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Large confetti"/>
          <p:cNvSpPr>
            <a:spLocks noGrp="1" noChangeArrowheads="1"/>
          </p:cNvSpPr>
          <p:nvPr>
            <p:ph type="ctrTitle"/>
          </p:nvPr>
        </p:nvSpPr>
        <p:spPr>
          <a:xfrm>
            <a:off x="228600" y="381000"/>
            <a:ext cx="8686800" cy="914400"/>
          </a:xfrm>
        </p:spPr>
        <p:txBody>
          <a:bodyPr>
            <a:normAutofit fontScale="90000"/>
          </a:bodyPr>
          <a:lstStyle/>
          <a:p>
            <a:pPr>
              <a:lnSpc>
                <a:spcPct val="130000"/>
              </a:lnSpc>
            </a:pPr>
            <a:r>
              <a:rPr lang="en-US" sz="3200" dirty="0" smtClean="0">
                <a:solidFill>
                  <a:schemeClr val="accent1"/>
                </a:solidFill>
                <a:latin typeface="Tahoma" pitchFamily="34" charset="0"/>
              </a:rPr>
              <a:t/>
            </a:r>
            <a:br>
              <a:rPr lang="en-US" sz="3200" dirty="0" smtClean="0">
                <a:solidFill>
                  <a:schemeClr val="accent1"/>
                </a:solidFill>
                <a:latin typeface="Tahoma" pitchFamily="34" charset="0"/>
              </a:rPr>
            </a:br>
            <a:r>
              <a:rPr lang="en-US" sz="4000" b="1" dirty="0" smtClean="0">
                <a:solidFill>
                  <a:schemeClr val="accent1"/>
                </a:solidFill>
                <a:latin typeface="Tahoma" pitchFamily="34" charset="0"/>
              </a:rPr>
              <a:t> Punjab Urban Development Mission </a:t>
            </a:r>
            <a:r>
              <a:rPr lang="en-US" sz="3200" dirty="0" smtClean="0">
                <a:solidFill>
                  <a:schemeClr val="accent1"/>
                </a:solidFill>
                <a:latin typeface="Tahoma" pitchFamily="34" charset="0"/>
              </a:rPr>
              <a:t/>
            </a:r>
            <a:br>
              <a:rPr lang="en-US" sz="3200" dirty="0" smtClean="0">
                <a:solidFill>
                  <a:schemeClr val="accent1"/>
                </a:solidFill>
                <a:latin typeface="Tahoma" pitchFamily="34" charset="0"/>
              </a:rPr>
            </a:br>
            <a:endParaRPr lang="en-US" sz="3200" b="1" dirty="0" smtClean="0">
              <a:solidFill>
                <a:schemeClr val="accent1"/>
              </a:solidFill>
              <a:latin typeface="Tahoma" pitchFamily="34" charset="0"/>
            </a:endParaRPr>
          </a:p>
        </p:txBody>
      </p:sp>
      <p:graphicFrame>
        <p:nvGraphicFramePr>
          <p:cNvPr id="3" name="Content Placeholder 3"/>
          <p:cNvGraphicFramePr>
            <a:graphicFrameLocks/>
          </p:cNvGraphicFramePr>
          <p:nvPr/>
        </p:nvGraphicFramePr>
        <p:xfrm>
          <a:off x="762000" y="1524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 descr="Large confetti"/>
          <p:cNvSpPr txBox="1">
            <a:spLocks noChangeArrowheads="1"/>
          </p:cNvSpPr>
          <p:nvPr/>
        </p:nvSpPr>
        <p:spPr bwMode="auto">
          <a:xfrm>
            <a:off x="685800" y="4800600"/>
            <a:ext cx="80772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t/>
            </a:r>
            <a:b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br>
            <a: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t/>
            </a:r>
            <a:b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br>
            <a:r>
              <a:rPr kumimoji="0" lang="en-US" sz="4000" b="1" i="0" u="none" strike="noStrike" kern="0" cap="none" spc="0" normalizeH="0" baseline="0" noProof="0" dirty="0" smtClean="0">
                <a:ln>
                  <a:noFill/>
                </a:ln>
                <a:solidFill>
                  <a:schemeClr val="accent1"/>
                </a:solidFill>
                <a:effectLst/>
                <a:uLnTx/>
                <a:uFillTx/>
                <a:latin typeface="Tahoma" pitchFamily="34" charset="0"/>
                <a:ea typeface="+mj-ea"/>
                <a:cs typeface="+mj-cs"/>
              </a:rPr>
              <a:t>Government</a:t>
            </a:r>
            <a:r>
              <a:rPr kumimoji="0" lang="en-US" sz="4000" b="1" i="0" u="none" strike="noStrike" kern="0" cap="none" spc="0" normalizeH="0" noProof="0" dirty="0" smtClean="0">
                <a:ln>
                  <a:noFill/>
                </a:ln>
                <a:solidFill>
                  <a:schemeClr val="accent1"/>
                </a:solidFill>
                <a:effectLst/>
                <a:uLnTx/>
                <a:uFillTx/>
                <a:latin typeface="Tahoma" pitchFamily="34" charset="0"/>
                <a:ea typeface="+mj-ea"/>
                <a:cs typeface="+mj-cs"/>
              </a:rPr>
              <a:t> of Punjab</a:t>
            </a:r>
            <a:r>
              <a:rPr kumimoji="0" lang="en-US" sz="4000" b="1" i="0" u="none" strike="noStrike" kern="0" cap="none" spc="0" normalizeH="0" baseline="0" noProof="0" dirty="0" smtClean="0">
                <a:ln>
                  <a:noFill/>
                </a:ln>
                <a:solidFill>
                  <a:schemeClr val="accent1"/>
                </a:solidFill>
                <a:effectLst/>
                <a:uLnTx/>
                <a:uFillTx/>
                <a:latin typeface="Tahoma" pitchFamily="34" charset="0"/>
                <a:ea typeface="+mj-ea"/>
                <a:cs typeface="+mj-cs"/>
              </a:rPr>
              <a:t>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76200"/>
            <a:ext cx="6438900" cy="838200"/>
          </a:xfrm>
        </p:spPr>
        <p:txBody>
          <a:bodyPr>
            <a:normAutofit fontScale="90000"/>
          </a:bodyPr>
          <a:lstStyle/>
          <a:p>
            <a:r>
              <a:rPr lang="en-US" dirty="0" smtClean="0"/>
              <a:t>Status of Civic Infrastructure </a:t>
            </a:r>
            <a:endParaRPr lang="en-IN" dirty="0"/>
          </a:p>
        </p:txBody>
      </p:sp>
      <p:graphicFrame>
        <p:nvGraphicFramePr>
          <p:cNvPr id="4" name="Chart 3"/>
          <p:cNvGraphicFramePr/>
          <p:nvPr/>
        </p:nvGraphicFramePr>
        <p:xfrm>
          <a:off x="228600" y="1219200"/>
          <a:ext cx="8153400" cy="4724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90600" y="0"/>
            <a:ext cx="6438900" cy="838200"/>
          </a:xfrm>
        </p:spPr>
        <p:txBody>
          <a:bodyPr>
            <a:normAutofit fontScale="90000"/>
          </a:bodyPr>
          <a:lstStyle/>
          <a:p>
            <a:r>
              <a:rPr lang="en-US" dirty="0" smtClean="0"/>
              <a:t>Status of Civic Infrastructure </a:t>
            </a:r>
            <a:endParaRPr lang="en-IN" dirty="0"/>
          </a:p>
        </p:txBody>
      </p:sp>
      <p:graphicFrame>
        <p:nvGraphicFramePr>
          <p:cNvPr id="7" name="Table 6"/>
          <p:cNvGraphicFramePr>
            <a:graphicFrameLocks noGrp="1"/>
          </p:cNvGraphicFramePr>
          <p:nvPr/>
        </p:nvGraphicFramePr>
        <p:xfrm>
          <a:off x="685800" y="1143000"/>
          <a:ext cx="7924801" cy="4952999"/>
        </p:xfrm>
        <a:graphic>
          <a:graphicData uri="http://schemas.openxmlformats.org/drawingml/2006/table">
            <a:tbl>
              <a:tblPr/>
              <a:tblGrid>
                <a:gridCol w="1966501"/>
                <a:gridCol w="860232"/>
                <a:gridCol w="928073"/>
                <a:gridCol w="1072801"/>
                <a:gridCol w="981441"/>
                <a:gridCol w="1108984"/>
                <a:gridCol w="1006769"/>
              </a:tblGrid>
              <a:tr h="1096380">
                <a:tc>
                  <a:txBody>
                    <a:bodyPr/>
                    <a:lstStyle/>
                    <a:p>
                      <a:pPr algn="just">
                        <a:lnSpc>
                          <a:spcPct val="150000"/>
                        </a:lnSpc>
                        <a:spcBef>
                          <a:spcPts val="1800"/>
                        </a:spcBef>
                        <a:spcAft>
                          <a:spcPts val="1800"/>
                        </a:spcAft>
                      </a:pPr>
                      <a:r>
                        <a:rPr lang="en-US" sz="1300" b="1" dirty="0">
                          <a:solidFill>
                            <a:srgbClr val="FFFFFF"/>
                          </a:solidFill>
                          <a:latin typeface="Bookman Old Style"/>
                          <a:ea typeface="Calibri"/>
                          <a:cs typeface="Times New Roman"/>
                        </a:rPr>
                        <a:t>Basic Amenities</a:t>
                      </a:r>
                      <a:r>
                        <a:rPr lang="en-US" sz="1300" dirty="0">
                          <a:solidFill>
                            <a:srgbClr val="FFFFFF"/>
                          </a:solidFill>
                          <a:latin typeface="Bookman Old Style"/>
                          <a:ea typeface="Calibri"/>
                          <a:cs typeface="Times New Roman"/>
                        </a:rPr>
                        <a:t> </a:t>
                      </a:r>
                      <a:endParaRPr lang="en-IN" sz="13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lnSpc>
                          <a:spcPct val="150000"/>
                        </a:lnSpc>
                        <a:spcBef>
                          <a:spcPts val="1800"/>
                        </a:spcBef>
                        <a:spcAft>
                          <a:spcPts val="1800"/>
                        </a:spcAft>
                      </a:pPr>
                      <a:r>
                        <a:rPr lang="en-US" sz="1300" b="1" dirty="0">
                          <a:solidFill>
                            <a:srgbClr val="FFFFFF"/>
                          </a:solidFill>
                          <a:latin typeface="Bookman Old Style"/>
                          <a:ea typeface="Calibri"/>
                          <a:cs typeface="Times New Roman"/>
                        </a:rPr>
                        <a:t>No. of Towns </a:t>
                      </a:r>
                      <a:endParaRPr lang="en-IN" sz="13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lnSpc>
                          <a:spcPct val="150000"/>
                        </a:lnSpc>
                        <a:spcBef>
                          <a:spcPts val="1800"/>
                        </a:spcBef>
                        <a:spcAft>
                          <a:spcPts val="1800"/>
                        </a:spcAft>
                      </a:pPr>
                      <a:r>
                        <a:rPr lang="en-US" sz="1300" b="1" dirty="0">
                          <a:solidFill>
                            <a:srgbClr val="FFFFFF"/>
                          </a:solidFill>
                          <a:latin typeface="Bookman Old Style"/>
                          <a:ea typeface="Calibri"/>
                          <a:cs typeface="Times New Roman"/>
                        </a:rPr>
                        <a:t>&gt;90%</a:t>
                      </a:r>
                      <a:r>
                        <a:rPr lang="en-US" sz="1300" dirty="0">
                          <a:solidFill>
                            <a:srgbClr val="FFFFFF"/>
                          </a:solidFill>
                          <a:latin typeface="Bookman Old Style"/>
                          <a:ea typeface="Calibri"/>
                          <a:cs typeface="Times New Roman"/>
                        </a:rPr>
                        <a:t> </a:t>
                      </a:r>
                      <a:endParaRPr lang="en-IN" sz="13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lnSpc>
                          <a:spcPct val="150000"/>
                        </a:lnSpc>
                        <a:spcBef>
                          <a:spcPts val="1800"/>
                        </a:spcBef>
                        <a:spcAft>
                          <a:spcPts val="1800"/>
                        </a:spcAft>
                      </a:pPr>
                      <a:r>
                        <a:rPr lang="en-US" sz="1300" b="1" i="1" dirty="0">
                          <a:solidFill>
                            <a:srgbClr val="FFFFFF"/>
                          </a:solidFill>
                          <a:latin typeface="Bookman Old Style"/>
                          <a:ea typeface="Calibri"/>
                          <a:cs typeface="Times New Roman"/>
                        </a:rPr>
                        <a:t>80-90% </a:t>
                      </a:r>
                      <a:endParaRPr lang="en-IN" sz="13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lnSpc>
                          <a:spcPct val="150000"/>
                        </a:lnSpc>
                        <a:spcBef>
                          <a:spcPts val="1800"/>
                        </a:spcBef>
                        <a:spcAft>
                          <a:spcPts val="1800"/>
                        </a:spcAft>
                      </a:pPr>
                      <a:r>
                        <a:rPr lang="en-US" sz="1300" b="1" dirty="0">
                          <a:solidFill>
                            <a:srgbClr val="FFFFFF"/>
                          </a:solidFill>
                          <a:latin typeface="Bookman Old Style"/>
                          <a:ea typeface="Calibri"/>
                          <a:cs typeface="Times New Roman"/>
                        </a:rPr>
                        <a:t>60-80% </a:t>
                      </a:r>
                      <a:endParaRPr lang="en-IN" sz="13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lnSpc>
                          <a:spcPct val="150000"/>
                        </a:lnSpc>
                        <a:spcBef>
                          <a:spcPts val="1800"/>
                        </a:spcBef>
                        <a:spcAft>
                          <a:spcPts val="1800"/>
                        </a:spcAft>
                      </a:pPr>
                      <a:r>
                        <a:rPr lang="en-US" sz="1300" b="1" dirty="0">
                          <a:solidFill>
                            <a:srgbClr val="FFFFFF"/>
                          </a:solidFill>
                          <a:latin typeface="Bookman Old Style"/>
                          <a:ea typeface="Calibri"/>
                          <a:cs typeface="Times New Roman"/>
                        </a:rPr>
                        <a:t>&lt;60% </a:t>
                      </a:r>
                      <a:endParaRPr lang="en-IN" sz="13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a:lnSpc>
                          <a:spcPct val="150000"/>
                        </a:lnSpc>
                        <a:spcBef>
                          <a:spcPts val="1800"/>
                        </a:spcBef>
                        <a:spcAft>
                          <a:spcPts val="1800"/>
                        </a:spcAft>
                      </a:pPr>
                      <a:r>
                        <a:rPr lang="en-US" sz="1300" b="1" dirty="0">
                          <a:solidFill>
                            <a:srgbClr val="FFFFFF"/>
                          </a:solidFill>
                          <a:latin typeface="Bookman Old Style"/>
                          <a:ea typeface="Calibri"/>
                          <a:cs typeface="Times New Roman"/>
                        </a:rPr>
                        <a:t>Average</a:t>
                      </a:r>
                      <a:endParaRPr lang="en-IN" sz="13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r>
              <a:tr h="557043">
                <a:tc>
                  <a:txBody>
                    <a:bodyPr/>
                    <a:lstStyle/>
                    <a:p>
                      <a:pPr algn="just">
                        <a:lnSpc>
                          <a:spcPct val="150000"/>
                        </a:lnSpc>
                        <a:spcBef>
                          <a:spcPts val="1800"/>
                        </a:spcBef>
                        <a:spcAft>
                          <a:spcPts val="1800"/>
                        </a:spcAft>
                      </a:pPr>
                      <a:r>
                        <a:rPr lang="en-US" sz="1400" dirty="0">
                          <a:latin typeface="Bookman Old Style"/>
                          <a:ea typeface="Calibri"/>
                          <a:cs typeface="Times New Roman"/>
                        </a:rPr>
                        <a:t>Water Supply</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141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81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i="1" dirty="0">
                          <a:latin typeface="Bookman Old Style"/>
                          <a:ea typeface="Calibri"/>
                          <a:cs typeface="Times New Roman"/>
                        </a:rPr>
                        <a:t>50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5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5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88%</a:t>
                      </a:r>
                      <a:endParaRPr lang="en-IN"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043">
                <a:tc>
                  <a:txBody>
                    <a:bodyPr/>
                    <a:lstStyle/>
                    <a:p>
                      <a:pPr algn="just">
                        <a:lnSpc>
                          <a:spcPct val="150000"/>
                        </a:lnSpc>
                        <a:spcBef>
                          <a:spcPts val="1800"/>
                        </a:spcBef>
                        <a:spcAft>
                          <a:spcPts val="1800"/>
                        </a:spcAft>
                      </a:pPr>
                      <a:r>
                        <a:rPr lang="en-US" sz="1400" dirty="0">
                          <a:latin typeface="Bookman Old Style"/>
                          <a:ea typeface="Calibri"/>
                          <a:cs typeface="Times New Roman"/>
                        </a:rPr>
                        <a:t>Sewerage</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141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22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i="1" dirty="0">
                          <a:latin typeface="Bookman Old Style"/>
                          <a:ea typeface="Calibri"/>
                          <a:cs typeface="Times New Roman"/>
                        </a:rPr>
                        <a:t>26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24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69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63%</a:t>
                      </a:r>
                      <a:endParaRPr lang="en-IN"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043">
                <a:tc>
                  <a:txBody>
                    <a:bodyPr/>
                    <a:lstStyle/>
                    <a:p>
                      <a:pPr algn="just">
                        <a:lnSpc>
                          <a:spcPct val="150000"/>
                        </a:lnSpc>
                        <a:spcBef>
                          <a:spcPts val="1800"/>
                        </a:spcBef>
                        <a:spcAft>
                          <a:spcPts val="1800"/>
                        </a:spcAft>
                      </a:pPr>
                      <a:r>
                        <a:rPr lang="en-US" sz="1400">
                          <a:latin typeface="Bookman Old Style"/>
                          <a:ea typeface="Calibri"/>
                          <a:cs typeface="Times New Roman"/>
                        </a:rPr>
                        <a:t>Roads</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141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6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i="1" dirty="0">
                          <a:latin typeface="Bookman Old Style"/>
                          <a:ea typeface="Calibri"/>
                          <a:cs typeface="Times New Roman"/>
                        </a:rPr>
                        <a:t>34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59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42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66%</a:t>
                      </a:r>
                      <a:endParaRPr lang="en-IN"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256">
                <a:tc>
                  <a:txBody>
                    <a:bodyPr/>
                    <a:lstStyle/>
                    <a:p>
                      <a:pPr algn="just">
                        <a:lnSpc>
                          <a:spcPct val="150000"/>
                        </a:lnSpc>
                        <a:spcBef>
                          <a:spcPts val="1800"/>
                        </a:spcBef>
                        <a:spcAft>
                          <a:spcPts val="1800"/>
                        </a:spcAft>
                      </a:pPr>
                      <a:r>
                        <a:rPr lang="en-US" sz="1400">
                          <a:latin typeface="Bookman Old Style"/>
                          <a:ea typeface="Calibri"/>
                          <a:cs typeface="Times New Roman"/>
                        </a:rPr>
                        <a:t>Slum Development and Housing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141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0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i="1">
                          <a:latin typeface="Bookman Old Style"/>
                          <a:ea typeface="Calibri"/>
                          <a:cs typeface="Times New Roman"/>
                        </a:rPr>
                        <a:t>19 </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27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95 </a:t>
                      </a:r>
                      <a:endParaRPr lang="en-IN" sz="1400" dirty="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46%</a:t>
                      </a:r>
                      <a:endParaRPr lang="en-IN"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9191">
                <a:tc>
                  <a:txBody>
                    <a:bodyPr/>
                    <a:lstStyle/>
                    <a:p>
                      <a:pPr algn="just">
                        <a:lnSpc>
                          <a:spcPct val="150000"/>
                        </a:lnSpc>
                        <a:spcBef>
                          <a:spcPts val="1800"/>
                        </a:spcBef>
                        <a:spcAft>
                          <a:spcPts val="1800"/>
                        </a:spcAft>
                      </a:pPr>
                      <a:r>
                        <a:rPr lang="en-US" sz="1400">
                          <a:latin typeface="Bookman Old Style"/>
                          <a:ea typeface="Calibri"/>
                          <a:cs typeface="Times New Roman"/>
                        </a:rPr>
                        <a:t>Sewerage Treatment Plant</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141</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i="1">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38%</a:t>
                      </a:r>
                      <a:endParaRPr lang="en-IN"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043">
                <a:tc>
                  <a:txBody>
                    <a:bodyPr/>
                    <a:lstStyle/>
                    <a:p>
                      <a:pPr algn="just">
                        <a:lnSpc>
                          <a:spcPct val="150000"/>
                        </a:lnSpc>
                        <a:spcBef>
                          <a:spcPts val="1800"/>
                        </a:spcBef>
                        <a:spcAft>
                          <a:spcPts val="1800"/>
                        </a:spcAft>
                      </a:pPr>
                      <a:r>
                        <a:rPr lang="en-US" sz="1400">
                          <a:latin typeface="Bookman Old Style"/>
                          <a:ea typeface="Calibri"/>
                          <a:cs typeface="Times New Roman"/>
                        </a:rPr>
                        <a:t>Fire Services</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141</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i="1">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a:latin typeface="Bookman Old Style"/>
                          <a:ea typeface="Calibri"/>
                          <a:cs typeface="Times New Roman"/>
                        </a:rPr>
                        <a:t>N.A.</a:t>
                      </a:r>
                      <a:endParaRPr lang="en-IN" sz="1400">
                        <a:latin typeface="Calibri"/>
                        <a:ea typeface="Calibri"/>
                        <a:cs typeface="Times New Roman"/>
                      </a:endParaRPr>
                    </a:p>
                  </a:txBody>
                  <a:tcPr marL="68580" marR="68580" marT="82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400" dirty="0">
                          <a:latin typeface="Bookman Old Style"/>
                          <a:ea typeface="Calibri"/>
                          <a:cs typeface="Times New Roman"/>
                        </a:rPr>
                        <a:t>50%</a:t>
                      </a:r>
                      <a:endParaRPr lang="en-IN"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543800" cy="609600"/>
          </a:xfrm>
        </p:spPr>
        <p:txBody>
          <a:bodyPr>
            <a:normAutofit fontScale="90000"/>
          </a:bodyPr>
          <a:lstStyle/>
          <a:p>
            <a:r>
              <a:rPr lang="en-US" dirty="0" smtClean="0"/>
              <a:t>Financial Status of ULBs in Punjab</a:t>
            </a:r>
            <a:endParaRPr lang="en-IN" dirty="0"/>
          </a:p>
        </p:txBody>
      </p:sp>
      <p:graphicFrame>
        <p:nvGraphicFramePr>
          <p:cNvPr id="3" name="Table 2"/>
          <p:cNvGraphicFramePr>
            <a:graphicFrameLocks noGrp="1"/>
          </p:cNvGraphicFramePr>
          <p:nvPr/>
        </p:nvGraphicFramePr>
        <p:xfrm>
          <a:off x="685800" y="1295400"/>
          <a:ext cx="7543801" cy="4267200"/>
        </p:xfrm>
        <a:graphic>
          <a:graphicData uri="http://schemas.openxmlformats.org/drawingml/2006/table">
            <a:tbl>
              <a:tblPr/>
              <a:tblGrid>
                <a:gridCol w="758002"/>
                <a:gridCol w="2206742"/>
                <a:gridCol w="620889"/>
                <a:gridCol w="1086556"/>
                <a:gridCol w="1319389"/>
                <a:gridCol w="1552223"/>
              </a:tblGrid>
              <a:tr h="856395">
                <a:tc>
                  <a:txBody>
                    <a:bodyPr/>
                    <a:lstStyle/>
                    <a:p>
                      <a:pPr algn="ctr">
                        <a:lnSpc>
                          <a:spcPct val="115000"/>
                        </a:lnSpc>
                        <a:spcAft>
                          <a:spcPts val="0"/>
                        </a:spcAft>
                      </a:pPr>
                      <a:r>
                        <a:rPr lang="en-US" sz="1400" b="1" dirty="0">
                          <a:solidFill>
                            <a:schemeClr val="tx1"/>
                          </a:solidFill>
                          <a:latin typeface="Arial"/>
                          <a:ea typeface="Times New Roman"/>
                          <a:cs typeface="Calibri"/>
                        </a:rPr>
                        <a:t>Sr. No.</a:t>
                      </a:r>
                      <a:endParaRPr lang="en-IN" sz="1200" b="1"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a:lnSpc>
                          <a:spcPct val="115000"/>
                        </a:lnSpc>
                        <a:spcAft>
                          <a:spcPts val="0"/>
                        </a:spcAft>
                      </a:pPr>
                      <a:r>
                        <a:rPr lang="en-US" sz="1400" b="1" dirty="0">
                          <a:solidFill>
                            <a:schemeClr val="tx1"/>
                          </a:solidFill>
                          <a:latin typeface="Arial"/>
                          <a:ea typeface="Times New Roman"/>
                          <a:cs typeface="Calibri"/>
                        </a:rPr>
                        <a:t>ULBs</a:t>
                      </a:r>
                      <a:endParaRPr lang="en-IN" sz="1200" b="1"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a:lnSpc>
                          <a:spcPct val="115000"/>
                        </a:lnSpc>
                        <a:spcAft>
                          <a:spcPts val="0"/>
                        </a:spcAft>
                      </a:pPr>
                      <a:r>
                        <a:rPr lang="en-US" sz="1400" b="1" dirty="0">
                          <a:solidFill>
                            <a:schemeClr val="tx1"/>
                          </a:solidFill>
                          <a:latin typeface="Arial"/>
                          <a:ea typeface="Times New Roman"/>
                          <a:cs typeface="Calibri"/>
                        </a:rPr>
                        <a:t>No.</a:t>
                      </a:r>
                      <a:endParaRPr lang="en-IN" sz="1200" b="1"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a:lnSpc>
                          <a:spcPct val="115000"/>
                        </a:lnSpc>
                        <a:spcAft>
                          <a:spcPts val="0"/>
                        </a:spcAft>
                      </a:pPr>
                      <a:r>
                        <a:rPr lang="en-US" sz="1400" b="1" dirty="0">
                          <a:solidFill>
                            <a:schemeClr val="tx1"/>
                          </a:solidFill>
                          <a:latin typeface="Arial"/>
                          <a:ea typeface="Times New Roman"/>
                          <a:cs typeface="Calibri"/>
                        </a:rPr>
                        <a:t>Receipts</a:t>
                      </a:r>
                      <a:endParaRPr lang="en-IN" sz="1200" b="1"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a:lnSpc>
                          <a:spcPct val="115000"/>
                        </a:lnSpc>
                        <a:spcAft>
                          <a:spcPts val="0"/>
                        </a:spcAft>
                      </a:pPr>
                      <a:r>
                        <a:rPr lang="en-US" sz="1400" b="1" dirty="0">
                          <a:solidFill>
                            <a:schemeClr val="tx1"/>
                          </a:solidFill>
                          <a:latin typeface="Arial"/>
                          <a:ea typeface="Times New Roman"/>
                          <a:cs typeface="Calibri"/>
                        </a:rPr>
                        <a:t>Expenditure</a:t>
                      </a:r>
                      <a:endParaRPr lang="en-IN" sz="1200" b="1"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a:lnSpc>
                          <a:spcPct val="115000"/>
                        </a:lnSpc>
                        <a:spcAft>
                          <a:spcPts val="0"/>
                        </a:spcAft>
                      </a:pPr>
                      <a:r>
                        <a:rPr lang="en-US" sz="1400" b="1" dirty="0">
                          <a:solidFill>
                            <a:schemeClr val="tx1"/>
                          </a:solidFill>
                          <a:latin typeface="Arial"/>
                          <a:ea typeface="Times New Roman"/>
                          <a:cs typeface="Calibri"/>
                        </a:rPr>
                        <a:t>Surplus/Deficit</a:t>
                      </a:r>
                      <a:endParaRPr lang="en-IN" sz="1200" b="1"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r>
              <a:tr h="856395">
                <a:tc>
                  <a:txBody>
                    <a:bodyPr/>
                    <a:lstStyle/>
                    <a:p>
                      <a:pPr lvl="0" algn="ctr">
                        <a:lnSpc>
                          <a:spcPct val="115000"/>
                        </a:lnSpc>
                        <a:spcAft>
                          <a:spcPts val="0"/>
                        </a:spcAft>
                      </a:pPr>
                      <a:r>
                        <a:rPr lang="en-US" sz="1400" dirty="0" smtClean="0">
                          <a:latin typeface="Arial"/>
                          <a:ea typeface="Times New Roman"/>
                          <a:cs typeface="Calibri"/>
                        </a:rPr>
                        <a:t>1.</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l">
                        <a:lnSpc>
                          <a:spcPct val="115000"/>
                        </a:lnSpc>
                        <a:spcAft>
                          <a:spcPts val="0"/>
                        </a:spcAft>
                      </a:pPr>
                      <a:r>
                        <a:rPr lang="en-US" sz="1400" dirty="0">
                          <a:latin typeface="Arial"/>
                          <a:ea typeface="Times New Roman"/>
                          <a:cs typeface="Calibri"/>
                        </a:rPr>
                        <a:t>Municipal Corporations</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9</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1101.84</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1147.36</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  45.52</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6395">
                <a:tc>
                  <a:txBody>
                    <a:bodyPr/>
                    <a:lstStyle/>
                    <a:p>
                      <a:pPr lvl="0" algn="ctr">
                        <a:lnSpc>
                          <a:spcPct val="115000"/>
                        </a:lnSpc>
                        <a:spcAft>
                          <a:spcPts val="0"/>
                        </a:spcAft>
                      </a:pPr>
                      <a:r>
                        <a:rPr lang="en-US" sz="1400" dirty="0" smtClean="0">
                          <a:latin typeface="Arial"/>
                          <a:ea typeface="Times New Roman"/>
                          <a:cs typeface="Calibri"/>
                        </a:rPr>
                        <a:t>2.</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l">
                        <a:lnSpc>
                          <a:spcPct val="115000"/>
                        </a:lnSpc>
                        <a:spcAft>
                          <a:spcPts val="0"/>
                        </a:spcAft>
                      </a:pPr>
                      <a:r>
                        <a:rPr lang="en-US" sz="1400" dirty="0">
                          <a:latin typeface="Arial"/>
                          <a:ea typeface="Times New Roman"/>
                          <a:cs typeface="Calibri"/>
                        </a:rPr>
                        <a:t>A  Class Municipal Council</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23 </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486.34</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512.26</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  25.92</a:t>
                      </a:r>
                      <a:endParaRPr lang="en-IN" sz="14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6395">
                <a:tc>
                  <a:txBody>
                    <a:bodyPr/>
                    <a:lstStyle/>
                    <a:p>
                      <a:pPr lvl="0" algn="ctr">
                        <a:lnSpc>
                          <a:spcPct val="115000"/>
                        </a:lnSpc>
                        <a:spcAft>
                          <a:spcPts val="0"/>
                        </a:spcAft>
                      </a:pPr>
                      <a:r>
                        <a:rPr lang="en-US" sz="1400" dirty="0" smtClean="0">
                          <a:latin typeface="Arial"/>
                          <a:ea typeface="Times New Roman"/>
                          <a:cs typeface="Calibri"/>
                        </a:rPr>
                        <a:t>3.</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l">
                        <a:lnSpc>
                          <a:spcPct val="115000"/>
                        </a:lnSpc>
                        <a:spcAft>
                          <a:spcPts val="0"/>
                        </a:spcAft>
                      </a:pPr>
                      <a:r>
                        <a:rPr lang="en-US" sz="1400" dirty="0">
                          <a:latin typeface="Arial"/>
                          <a:ea typeface="Times New Roman"/>
                          <a:cs typeface="Calibri"/>
                        </a:rPr>
                        <a:t>B Class Municipal Council</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a:latin typeface="Arial"/>
                          <a:ea typeface="Times New Roman"/>
                          <a:cs typeface="Calibri"/>
                        </a:rPr>
                        <a:t>43</a:t>
                      </a:r>
                      <a:endParaRPr lang="en-IN" sz="120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a:latin typeface="Arial"/>
                          <a:ea typeface="Times New Roman"/>
                          <a:cs typeface="Calibri"/>
                        </a:rPr>
                        <a:t>203.02</a:t>
                      </a:r>
                      <a:endParaRPr lang="en-IN" sz="120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249.51</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  46.49</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1620">
                <a:tc>
                  <a:txBody>
                    <a:bodyPr/>
                    <a:lstStyle/>
                    <a:p>
                      <a:pPr lvl="0" algn="ctr">
                        <a:lnSpc>
                          <a:spcPct val="115000"/>
                        </a:lnSpc>
                        <a:spcAft>
                          <a:spcPts val="0"/>
                        </a:spcAft>
                      </a:pPr>
                      <a:r>
                        <a:rPr lang="en-US" sz="1400" dirty="0" smtClean="0">
                          <a:latin typeface="Arial"/>
                          <a:ea typeface="Times New Roman"/>
                          <a:cs typeface="Calibri"/>
                        </a:rPr>
                        <a:t>4.</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l">
                        <a:lnSpc>
                          <a:spcPct val="115000"/>
                        </a:lnSpc>
                        <a:spcAft>
                          <a:spcPts val="0"/>
                        </a:spcAft>
                      </a:pPr>
                      <a:r>
                        <a:rPr lang="en-US" sz="1400" dirty="0">
                          <a:latin typeface="Arial"/>
                          <a:ea typeface="Times New Roman"/>
                          <a:cs typeface="Calibri"/>
                        </a:rPr>
                        <a:t>C Class Municipal Council &amp; Nagar Panchayats</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a:latin typeface="Arial"/>
                          <a:ea typeface="Times New Roman"/>
                          <a:cs typeface="Calibri"/>
                        </a:rPr>
                        <a:t>66</a:t>
                      </a:r>
                      <a:endParaRPr lang="en-IN" sz="120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a:latin typeface="Arial"/>
                          <a:ea typeface="Times New Roman"/>
                          <a:cs typeface="Calibri"/>
                        </a:rPr>
                        <a:t>109.94</a:t>
                      </a:r>
                      <a:endParaRPr lang="en-IN" sz="120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a:latin typeface="Arial"/>
                          <a:ea typeface="Times New Roman"/>
                          <a:cs typeface="Calibri"/>
                        </a:rPr>
                        <a:t>135.19</a:t>
                      </a:r>
                      <a:endParaRPr lang="en-IN" sz="120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lnSpc>
                          <a:spcPct val="115000"/>
                        </a:lnSpc>
                        <a:spcAft>
                          <a:spcPts val="0"/>
                        </a:spcAft>
                      </a:pPr>
                      <a:r>
                        <a:rPr lang="en-US" sz="1400" dirty="0">
                          <a:latin typeface="Arial"/>
                          <a:ea typeface="Times New Roman"/>
                          <a:cs typeface="Calibri"/>
                        </a:rPr>
                        <a:t>(-)  25.25</a:t>
                      </a:r>
                      <a:endParaRPr lang="en-IN" sz="1200" dirty="0">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6553200" y="914400"/>
            <a:ext cx="1752600" cy="338554"/>
          </a:xfrm>
          <a:prstGeom prst="rect">
            <a:avLst/>
          </a:prstGeom>
          <a:noFill/>
        </p:spPr>
        <p:txBody>
          <a:bodyPr wrap="square" rtlCol="0">
            <a:spAutoFit/>
          </a:bodyPr>
          <a:lstStyle/>
          <a:p>
            <a:r>
              <a:rPr lang="en-US" sz="1600" i="1" dirty="0" smtClean="0">
                <a:solidFill>
                  <a:schemeClr val="tx1"/>
                </a:solidFill>
              </a:rPr>
              <a:t>Rs. In Crores</a:t>
            </a:r>
            <a:endParaRPr lang="en-IN" sz="1800" i="1" dirty="0">
              <a:solidFill>
                <a:schemeClr val="tx1"/>
              </a:solidFill>
            </a:endParaRPr>
          </a:p>
        </p:txBody>
      </p:sp>
      <p:sp>
        <p:nvSpPr>
          <p:cNvPr id="5" name="TextBox 4"/>
          <p:cNvSpPr txBox="1"/>
          <p:nvPr/>
        </p:nvSpPr>
        <p:spPr>
          <a:xfrm>
            <a:off x="533400" y="5638800"/>
            <a:ext cx="7772400" cy="338554"/>
          </a:xfrm>
          <a:prstGeom prst="rect">
            <a:avLst/>
          </a:prstGeom>
          <a:noFill/>
        </p:spPr>
        <p:txBody>
          <a:bodyPr wrap="square" rtlCol="0">
            <a:spAutoFit/>
          </a:bodyPr>
          <a:lstStyle/>
          <a:p>
            <a:pPr>
              <a:buFont typeface="Arial" pitchFamily="34" charset="0"/>
              <a:buChar char="•"/>
            </a:pPr>
            <a:r>
              <a:rPr lang="en-US" sz="1600" i="1" dirty="0" smtClean="0">
                <a:solidFill>
                  <a:schemeClr val="tx1"/>
                </a:solidFill>
              </a:rPr>
              <a:t>Total deficit of Rs. 143 Crores </a:t>
            </a:r>
            <a:endParaRPr lang="en-IN" sz="1600" i="1"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Autofit/>
          </a:bodyPr>
          <a:lstStyle/>
          <a:p>
            <a:r>
              <a:rPr lang="en-US" sz="4000" dirty="0" smtClean="0"/>
              <a:t>Fund Requirement for 100% Coverage</a:t>
            </a:r>
            <a:endParaRPr lang="en-IN" sz="4000" dirty="0"/>
          </a:p>
        </p:txBody>
      </p:sp>
      <p:sp>
        <p:nvSpPr>
          <p:cNvPr id="6" name="Rounded Rectangle 5"/>
          <p:cNvSpPr/>
          <p:nvPr/>
        </p:nvSpPr>
        <p:spPr bwMode="auto">
          <a:xfrm>
            <a:off x="152400" y="4419600"/>
            <a:ext cx="8153400" cy="14478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dirty="0" smtClean="0">
              <a:ln>
                <a:noFill/>
              </a:ln>
              <a:solidFill>
                <a:schemeClr val="bg1"/>
              </a:solidFill>
              <a:effectLst/>
              <a:latin typeface="Tahoma" pitchFamily="34" charset="0"/>
            </a:endParaRPr>
          </a:p>
        </p:txBody>
      </p:sp>
      <p:sp>
        <p:nvSpPr>
          <p:cNvPr id="7" name="Rounded Rectangle 6"/>
          <p:cNvSpPr/>
          <p:nvPr/>
        </p:nvSpPr>
        <p:spPr bwMode="auto">
          <a:xfrm>
            <a:off x="304800" y="4648200"/>
            <a:ext cx="8382000" cy="1676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87313" indent="-87313" algn="just">
              <a:buFont typeface="Arial" pitchFamily="34" charset="0"/>
              <a:buChar char="•"/>
            </a:pPr>
            <a:r>
              <a:rPr lang="en-US" sz="1600" i="1" dirty="0" smtClean="0">
                <a:solidFill>
                  <a:schemeClr val="tx1"/>
                </a:solidFill>
                <a:latin typeface="Tahoma" pitchFamily="34" charset="0"/>
              </a:rPr>
              <a:t>Based on the preliminary estimate to bridge the service delivery gap, requirements of funds  - Rs. 8628 Crores </a:t>
            </a:r>
          </a:p>
          <a:p>
            <a:pPr marL="87313" indent="-87313" algn="just">
              <a:buFont typeface="Arial" pitchFamily="34" charset="0"/>
              <a:buChar char="•"/>
            </a:pPr>
            <a:r>
              <a:rPr lang="en-US" sz="1600" i="1" dirty="0" smtClean="0">
                <a:solidFill>
                  <a:schemeClr val="tx1"/>
                </a:solidFill>
                <a:latin typeface="Tahoma" pitchFamily="34" charset="0"/>
              </a:rPr>
              <a:t>Funds to the tune of Rs. 3403 Crores have already been tied up from different agencies leaving a gap of Rs. 5225 Cr.</a:t>
            </a:r>
          </a:p>
          <a:p>
            <a:pPr marL="87313" indent="-87313" algn="just">
              <a:buFont typeface="Arial" pitchFamily="34" charset="0"/>
              <a:buChar char="•"/>
            </a:pPr>
            <a:r>
              <a:rPr lang="en-US" sz="1600" i="1" dirty="0" smtClean="0">
                <a:solidFill>
                  <a:schemeClr val="tx1"/>
                </a:solidFill>
                <a:latin typeface="Tahoma" pitchFamily="34" charset="0"/>
              </a:rPr>
              <a:t>To develop state of art urban infrastructure and to put urban development on the fast track, State Government proposes to adopt target oriented Mission approach.  </a:t>
            </a:r>
          </a:p>
        </p:txBody>
      </p:sp>
      <p:graphicFrame>
        <p:nvGraphicFramePr>
          <p:cNvPr id="8" name="Table 7"/>
          <p:cNvGraphicFramePr>
            <a:graphicFrameLocks noGrp="1"/>
          </p:cNvGraphicFramePr>
          <p:nvPr/>
        </p:nvGraphicFramePr>
        <p:xfrm>
          <a:off x="762000" y="990600"/>
          <a:ext cx="7620000" cy="3505200"/>
        </p:xfrm>
        <a:graphic>
          <a:graphicData uri="http://schemas.openxmlformats.org/drawingml/2006/table">
            <a:tbl>
              <a:tblPr/>
              <a:tblGrid>
                <a:gridCol w="3200400"/>
                <a:gridCol w="2133600"/>
                <a:gridCol w="2286000"/>
              </a:tblGrid>
              <a:tr h="737735">
                <a:tc>
                  <a:txBody>
                    <a:bodyPr/>
                    <a:lstStyle/>
                    <a:p>
                      <a:pPr marL="0" algn="ctr" defTabSz="914400" rtl="0" eaLnBrk="1" latinLnBrk="0" hangingPunct="1">
                        <a:lnSpc>
                          <a:spcPct val="115000"/>
                        </a:lnSpc>
                        <a:spcBef>
                          <a:spcPts val="1800"/>
                        </a:spcBef>
                        <a:spcAft>
                          <a:spcPts val="0"/>
                        </a:spcAft>
                      </a:pPr>
                      <a:endParaRPr lang="en-IN" sz="1200" b="1" kern="1200" dirty="0">
                        <a:solidFill>
                          <a:schemeClr val="bg1"/>
                        </a:solidFill>
                        <a:latin typeface="Arial"/>
                        <a:ea typeface="Times New Roman"/>
                        <a:cs typeface="Calibri"/>
                      </a:endParaRPr>
                    </a:p>
                    <a:p>
                      <a:pPr marL="0" algn="ctr" defTabSz="914400" rtl="0" eaLnBrk="1" latinLnBrk="0" hangingPunct="1">
                        <a:lnSpc>
                          <a:spcPct val="115000"/>
                        </a:lnSpc>
                        <a:spcBef>
                          <a:spcPts val="1800"/>
                        </a:spcBef>
                        <a:spcAft>
                          <a:spcPts val="0"/>
                        </a:spcAft>
                      </a:pPr>
                      <a:r>
                        <a:rPr lang="en-US" sz="1200" b="1" kern="1200" dirty="0">
                          <a:solidFill>
                            <a:schemeClr val="bg1"/>
                          </a:solidFill>
                          <a:latin typeface="Arial"/>
                          <a:ea typeface="Times New Roman"/>
                          <a:cs typeface="Calibri"/>
                        </a:rPr>
                        <a:t>Basic Amenities </a:t>
                      </a:r>
                      <a:endParaRPr lang="en-IN" sz="1200" b="1" kern="1200" dirty="0">
                        <a:solidFill>
                          <a:schemeClr val="bg1"/>
                        </a:solidFill>
                        <a:latin typeface="Arial"/>
                        <a:ea typeface="Times New Roman"/>
                        <a:cs typeface="Calibri"/>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marL="0" algn="ctr" defTabSz="914400" rtl="0" eaLnBrk="1" latinLnBrk="0" hangingPunct="1">
                        <a:lnSpc>
                          <a:spcPct val="115000"/>
                        </a:lnSpc>
                        <a:spcBef>
                          <a:spcPts val="1800"/>
                        </a:spcBef>
                        <a:spcAft>
                          <a:spcPts val="0"/>
                        </a:spcAft>
                      </a:pPr>
                      <a:r>
                        <a:rPr lang="en-US" sz="1200" b="1" kern="1200" dirty="0">
                          <a:solidFill>
                            <a:schemeClr val="bg1"/>
                          </a:solidFill>
                          <a:latin typeface="Arial"/>
                          <a:ea typeface="Times New Roman"/>
                          <a:cs typeface="Calibri"/>
                        </a:rPr>
                        <a:t>Coverage as on 2012 </a:t>
                      </a:r>
                      <a:endParaRPr lang="en-IN" sz="1200" b="1" kern="1200" dirty="0">
                        <a:solidFill>
                          <a:schemeClr val="bg1"/>
                        </a:solidFill>
                        <a:latin typeface="Arial"/>
                        <a:ea typeface="Times New Roman"/>
                        <a:cs typeface="Calibri"/>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marL="0" algn="ctr" defTabSz="914400" rtl="0" eaLnBrk="1" latinLnBrk="0" hangingPunct="1">
                        <a:lnSpc>
                          <a:spcPct val="115000"/>
                        </a:lnSpc>
                        <a:spcBef>
                          <a:spcPts val="1800"/>
                        </a:spcBef>
                        <a:spcAft>
                          <a:spcPts val="0"/>
                        </a:spcAft>
                      </a:pPr>
                      <a:r>
                        <a:rPr lang="en-US" sz="1200" b="1" kern="1200" dirty="0">
                          <a:solidFill>
                            <a:schemeClr val="bg1"/>
                          </a:solidFill>
                          <a:latin typeface="Arial"/>
                          <a:ea typeface="Times New Roman"/>
                          <a:cs typeface="Calibri"/>
                        </a:rPr>
                        <a:t>Funds Required (in Rs. Crores) for 100% coverage </a:t>
                      </a:r>
                      <a:endParaRPr lang="en-IN" sz="1200" b="1" kern="1200" dirty="0">
                        <a:solidFill>
                          <a:schemeClr val="bg1"/>
                        </a:solidFill>
                        <a:latin typeface="Arial"/>
                        <a:ea typeface="Times New Roman"/>
                        <a:cs typeface="Calibri"/>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r>
              <a:tr h="401054">
                <a:tc>
                  <a:txBody>
                    <a:bodyPr/>
                    <a:lstStyle/>
                    <a:p>
                      <a:pPr algn="ctr">
                        <a:lnSpc>
                          <a:spcPct val="150000"/>
                        </a:lnSpc>
                        <a:spcBef>
                          <a:spcPts val="1800"/>
                        </a:spcBef>
                        <a:spcAft>
                          <a:spcPts val="1800"/>
                        </a:spcAft>
                      </a:pPr>
                      <a:r>
                        <a:rPr lang="en-US" sz="1300" dirty="0">
                          <a:latin typeface="Bookman Old Style"/>
                          <a:ea typeface="Calibri"/>
                          <a:cs typeface="Times New Roman"/>
                        </a:rPr>
                        <a:t>Water Supply</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a:latin typeface="Bookman Old Style"/>
                          <a:ea typeface="Calibri"/>
                          <a:cs typeface="Times New Roman"/>
                        </a:rPr>
                        <a:t>88%</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dirty="0">
                          <a:latin typeface="Bookman Old Style"/>
                          <a:ea typeface="Calibri"/>
                          <a:cs typeface="Times New Roman"/>
                        </a:rPr>
                        <a:t>962</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739">
                <a:tc>
                  <a:txBody>
                    <a:bodyPr/>
                    <a:lstStyle/>
                    <a:p>
                      <a:pPr algn="ctr">
                        <a:lnSpc>
                          <a:spcPct val="150000"/>
                        </a:lnSpc>
                        <a:spcBef>
                          <a:spcPts val="1800"/>
                        </a:spcBef>
                        <a:spcAft>
                          <a:spcPts val="1800"/>
                        </a:spcAft>
                      </a:pPr>
                      <a:r>
                        <a:rPr lang="en-US" sz="1300" dirty="0">
                          <a:latin typeface="Bookman Old Style"/>
                          <a:ea typeface="Calibri"/>
                          <a:cs typeface="Times New Roman"/>
                        </a:rPr>
                        <a:t>Sewerage</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dirty="0">
                          <a:latin typeface="Bookman Old Style"/>
                          <a:ea typeface="Calibri"/>
                          <a:cs typeface="Times New Roman"/>
                        </a:rPr>
                        <a:t>63%</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a:latin typeface="Bookman Old Style"/>
                          <a:ea typeface="Calibri"/>
                          <a:cs typeface="Times New Roman"/>
                        </a:rPr>
                        <a:t>2667</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28">
                <a:tc>
                  <a:txBody>
                    <a:bodyPr/>
                    <a:lstStyle/>
                    <a:p>
                      <a:pPr algn="ctr">
                        <a:lnSpc>
                          <a:spcPct val="150000"/>
                        </a:lnSpc>
                        <a:spcBef>
                          <a:spcPts val="1800"/>
                        </a:spcBef>
                        <a:spcAft>
                          <a:spcPts val="1800"/>
                        </a:spcAft>
                      </a:pPr>
                      <a:r>
                        <a:rPr lang="en-US" sz="1300">
                          <a:latin typeface="Bookman Old Style"/>
                          <a:ea typeface="Calibri"/>
                          <a:cs typeface="Times New Roman"/>
                        </a:rPr>
                        <a:t>Sewage Treatment Plant </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dirty="0">
                          <a:latin typeface="Bookman Old Style"/>
                          <a:ea typeface="Calibri"/>
                          <a:cs typeface="Times New Roman"/>
                        </a:rPr>
                        <a:t>38%</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a:latin typeface="Bookman Old Style"/>
                          <a:ea typeface="Calibri"/>
                          <a:cs typeface="Times New Roman"/>
                        </a:rPr>
                        <a:t>2300</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0908">
                <a:tc>
                  <a:txBody>
                    <a:bodyPr/>
                    <a:lstStyle/>
                    <a:p>
                      <a:pPr algn="ctr">
                        <a:lnSpc>
                          <a:spcPct val="150000"/>
                        </a:lnSpc>
                        <a:spcBef>
                          <a:spcPts val="1800"/>
                        </a:spcBef>
                        <a:spcAft>
                          <a:spcPts val="1800"/>
                        </a:spcAft>
                      </a:pPr>
                      <a:r>
                        <a:rPr lang="en-US" sz="1300">
                          <a:latin typeface="Bookman Old Style"/>
                          <a:ea typeface="Calibri"/>
                          <a:cs typeface="Times New Roman"/>
                        </a:rPr>
                        <a:t>Roads &amp; Parks </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a:latin typeface="Bookman Old Style"/>
                          <a:ea typeface="Calibri"/>
                          <a:cs typeface="Times New Roman"/>
                        </a:rPr>
                        <a:t>66%</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dirty="0">
                          <a:latin typeface="Bookman Old Style"/>
                          <a:ea typeface="Calibri"/>
                          <a:cs typeface="Times New Roman"/>
                        </a:rPr>
                        <a:t>1470</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439">
                <a:tc>
                  <a:txBody>
                    <a:bodyPr/>
                    <a:lstStyle/>
                    <a:p>
                      <a:pPr algn="ctr">
                        <a:lnSpc>
                          <a:spcPct val="150000"/>
                        </a:lnSpc>
                        <a:spcBef>
                          <a:spcPts val="1800"/>
                        </a:spcBef>
                        <a:spcAft>
                          <a:spcPts val="1800"/>
                        </a:spcAft>
                      </a:pPr>
                      <a:r>
                        <a:rPr lang="en-US" sz="1300">
                          <a:latin typeface="Bookman Old Style"/>
                          <a:ea typeface="Calibri"/>
                          <a:cs typeface="Times New Roman"/>
                        </a:rPr>
                        <a:t>Slum Development/Housing </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a:latin typeface="Bookman Old Style"/>
                          <a:ea typeface="Calibri"/>
                          <a:cs typeface="Times New Roman"/>
                        </a:rPr>
                        <a:t>46%</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dirty="0">
                          <a:latin typeface="Bookman Old Style"/>
                          <a:ea typeface="Calibri"/>
                          <a:cs typeface="Times New Roman"/>
                        </a:rPr>
                        <a:t>729</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127">
                <a:tc>
                  <a:txBody>
                    <a:bodyPr/>
                    <a:lstStyle/>
                    <a:p>
                      <a:pPr algn="ctr">
                        <a:lnSpc>
                          <a:spcPct val="150000"/>
                        </a:lnSpc>
                        <a:spcBef>
                          <a:spcPts val="1800"/>
                        </a:spcBef>
                        <a:spcAft>
                          <a:spcPts val="1800"/>
                        </a:spcAft>
                      </a:pPr>
                      <a:r>
                        <a:rPr lang="en-US" sz="1300">
                          <a:latin typeface="Bookman Old Style"/>
                          <a:ea typeface="Calibri"/>
                          <a:cs typeface="Times New Roman"/>
                        </a:rPr>
                        <a:t>Fire Services </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a:latin typeface="Bookman Old Style"/>
                          <a:ea typeface="Calibri"/>
                          <a:cs typeface="Times New Roman"/>
                        </a:rPr>
                        <a:t>50%</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dirty="0">
                          <a:latin typeface="Bookman Old Style"/>
                          <a:ea typeface="Calibri"/>
                          <a:cs typeface="Times New Roman"/>
                        </a:rPr>
                        <a:t>500</a:t>
                      </a:r>
                      <a:endParaRPr lang="en-IN" sz="1300" dirty="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70">
                <a:tc>
                  <a:txBody>
                    <a:bodyPr/>
                    <a:lstStyle/>
                    <a:p>
                      <a:pPr algn="ctr">
                        <a:lnSpc>
                          <a:spcPct val="150000"/>
                        </a:lnSpc>
                        <a:spcBef>
                          <a:spcPts val="1800"/>
                        </a:spcBef>
                        <a:spcAft>
                          <a:spcPts val="1800"/>
                        </a:spcAft>
                      </a:pPr>
                      <a:r>
                        <a:rPr lang="en-US" sz="1300" b="1">
                          <a:latin typeface="Bookman Old Style"/>
                          <a:ea typeface="Calibri"/>
                          <a:cs typeface="Times New Roman"/>
                        </a:rPr>
                        <a:t>Total </a:t>
                      </a:r>
                      <a:endParaRPr lang="en-IN" sz="1300">
                        <a:latin typeface="Calibri"/>
                        <a:ea typeface="Calibri"/>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IN" sz="1300">
                        <a:latin typeface="Calibri"/>
                        <a:ea typeface="Times New Roman"/>
                        <a:cs typeface="Times New Roman"/>
                      </a:endParaRPr>
                    </a:p>
                  </a:txBody>
                  <a:tcPr marL="14195" marR="14195" marT="170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800"/>
                        </a:spcBef>
                        <a:spcAft>
                          <a:spcPts val="1800"/>
                        </a:spcAft>
                      </a:pPr>
                      <a:r>
                        <a:rPr lang="en-US" sz="1300" b="1" dirty="0">
                          <a:latin typeface="Bookman Old Style"/>
                          <a:ea typeface="Calibri"/>
                          <a:cs typeface="Times New Roman"/>
                        </a:rPr>
                        <a:t>8628 Crores</a:t>
                      </a:r>
                      <a:endParaRPr lang="en-IN" sz="13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391400" cy="762000"/>
          </a:xfrm>
        </p:spPr>
        <p:txBody>
          <a:bodyPr>
            <a:normAutofit fontScale="90000"/>
          </a:bodyPr>
          <a:lstStyle/>
          <a:p>
            <a:r>
              <a:rPr lang="en-US" dirty="0" smtClean="0"/>
              <a:t>Mandate &amp; Delivery Framework </a:t>
            </a:r>
            <a:endParaRPr lang="en-IN" dirty="0"/>
          </a:p>
        </p:txBody>
      </p:sp>
      <p:graphicFrame>
        <p:nvGraphicFramePr>
          <p:cNvPr id="4" name="Diagram 3"/>
          <p:cNvGraphicFramePr/>
          <p:nvPr/>
        </p:nvGraphicFramePr>
        <p:xfrm>
          <a:off x="4572000" y="304800"/>
          <a:ext cx="44196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Pentagon 7"/>
          <p:cNvSpPr/>
          <p:nvPr/>
        </p:nvSpPr>
        <p:spPr bwMode="auto">
          <a:xfrm>
            <a:off x="533400" y="1295400"/>
            <a:ext cx="1143000" cy="4191000"/>
          </a:xfrm>
          <a:prstGeom prst="homePlate">
            <a:avLst/>
          </a:prstGeom>
          <a:no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smtClean="0">
              <a:ln>
                <a:noFill/>
              </a:ln>
              <a:solidFill>
                <a:schemeClr val="bg1"/>
              </a:solidFill>
              <a:effectLst/>
              <a:latin typeface="Tahoma" pitchFamily="34" charset="0"/>
            </a:endParaRPr>
          </a:p>
        </p:txBody>
      </p:sp>
      <p:sp>
        <p:nvSpPr>
          <p:cNvPr id="9" name="Pentagon 8"/>
          <p:cNvSpPr/>
          <p:nvPr/>
        </p:nvSpPr>
        <p:spPr bwMode="auto">
          <a:xfrm>
            <a:off x="152400" y="1295400"/>
            <a:ext cx="4419600" cy="3886200"/>
          </a:xfrm>
          <a:prstGeom prst="homePlate">
            <a:avLst>
              <a:gd name="adj" fmla="val 49730"/>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174625" lvl="0" indent="-174625">
              <a:buFontTx/>
              <a:buChar char="•"/>
            </a:pPr>
            <a:endParaRPr lang="en-US" sz="1800" dirty="0" smtClean="0">
              <a:solidFill>
                <a:schemeClr val="tx1"/>
              </a:solidFill>
              <a:latin typeface="Times New Roman" pitchFamily="18" charset="0"/>
              <a:ea typeface="Calibri" pitchFamily="34" charset="0"/>
              <a:cs typeface="Times New Roman" pitchFamily="18" charset="0"/>
            </a:endParaRPr>
          </a:p>
          <a:p>
            <a:pPr marL="174625" lvl="0" indent="-174625">
              <a:buFontTx/>
              <a:buChar char="•"/>
            </a:pPr>
            <a:r>
              <a:rPr lang="en-US" sz="1800" dirty="0" smtClean="0">
                <a:solidFill>
                  <a:schemeClr val="tx1"/>
                </a:solidFill>
                <a:latin typeface="Times New Roman" pitchFamily="18" charset="0"/>
                <a:ea typeface="Calibri" pitchFamily="34" charset="0"/>
                <a:cs typeface="Times New Roman" pitchFamily="18" charset="0"/>
              </a:rPr>
              <a:t>To review the National and </a:t>
            </a:r>
          </a:p>
          <a:p>
            <a:pPr marL="174625" lvl="0" indent="-174625"/>
            <a:r>
              <a:rPr lang="en-US" sz="1800" dirty="0" smtClean="0">
                <a:solidFill>
                  <a:schemeClr val="tx1"/>
                </a:solidFill>
                <a:latin typeface="Times New Roman" pitchFamily="18" charset="0"/>
                <a:ea typeface="Calibri" pitchFamily="34" charset="0"/>
                <a:cs typeface="Times New Roman" pitchFamily="18" charset="0"/>
              </a:rPr>
              <a:t>    State level best practices </a:t>
            </a:r>
            <a:endParaRPr lang="en-US" sz="1800" dirty="0" smtClean="0">
              <a:solidFill>
                <a:schemeClr val="tx1"/>
              </a:solidFill>
              <a:latin typeface="Arial" pitchFamily="34" charset="0"/>
              <a:cs typeface="Arial" pitchFamily="34" charset="0"/>
            </a:endParaRPr>
          </a:p>
          <a:p>
            <a:pPr marL="174625" lvl="0" indent="-174625" eaLnBrk="0" hangingPunct="0">
              <a:buFontTx/>
              <a:buChar char="•"/>
            </a:pPr>
            <a:r>
              <a:rPr lang="en-US" sz="1800" dirty="0" smtClean="0">
                <a:solidFill>
                  <a:schemeClr val="tx1"/>
                </a:solidFill>
                <a:latin typeface="Times New Roman" pitchFamily="18" charset="0"/>
                <a:ea typeface="Calibri" pitchFamily="34" charset="0"/>
                <a:cs typeface="Times New Roman" pitchFamily="18" charset="0"/>
              </a:rPr>
              <a:t>To suggest the institutional framework of PUDM </a:t>
            </a:r>
            <a:endParaRPr lang="en-US" sz="1800" dirty="0" smtClean="0">
              <a:solidFill>
                <a:schemeClr val="tx1"/>
              </a:solidFill>
              <a:latin typeface="Arial" pitchFamily="34" charset="0"/>
              <a:cs typeface="Arial" pitchFamily="34" charset="0"/>
            </a:endParaRPr>
          </a:p>
          <a:p>
            <a:pPr marL="174625" lvl="0" indent="-174625" eaLnBrk="0" hangingPunct="0">
              <a:buFontTx/>
              <a:buChar char="•"/>
            </a:pPr>
            <a:r>
              <a:rPr lang="en-US" sz="1800" dirty="0" smtClean="0">
                <a:solidFill>
                  <a:schemeClr val="tx1"/>
                </a:solidFill>
                <a:latin typeface="Times New Roman" pitchFamily="18" charset="0"/>
                <a:ea typeface="Calibri" pitchFamily="34" charset="0"/>
                <a:cs typeface="Times New Roman" pitchFamily="18" charset="0"/>
              </a:rPr>
              <a:t>To suggest funding pattern of PUDM</a:t>
            </a:r>
            <a:endParaRPr lang="en-US" sz="1800" dirty="0" smtClean="0">
              <a:solidFill>
                <a:schemeClr val="tx1"/>
              </a:solidFill>
              <a:latin typeface="Arial" pitchFamily="34" charset="0"/>
              <a:cs typeface="Arial" pitchFamily="34" charset="0"/>
            </a:endParaRPr>
          </a:p>
          <a:p>
            <a:pPr marL="174625" lvl="0" indent="-174625" eaLnBrk="0" hangingPunct="0">
              <a:buFontTx/>
              <a:buChar char="•"/>
            </a:pPr>
            <a:r>
              <a:rPr lang="en-US" sz="1800" dirty="0" smtClean="0">
                <a:solidFill>
                  <a:schemeClr val="tx1"/>
                </a:solidFill>
                <a:latin typeface="Times New Roman" pitchFamily="18" charset="0"/>
                <a:ea typeface="Calibri" pitchFamily="34" charset="0"/>
                <a:cs typeface="Times New Roman" pitchFamily="18" charset="0"/>
              </a:rPr>
              <a:t>To incorporate the relevant concerns of various stakeholders</a:t>
            </a:r>
            <a:endParaRPr lang="en-US" sz="1800" dirty="0" smtClean="0">
              <a:solidFill>
                <a:schemeClr val="tx1"/>
              </a:solidFill>
              <a:latin typeface="Arial" pitchFamily="34" charset="0"/>
              <a:cs typeface="Arial" pitchFamily="34" charset="0"/>
            </a:endParaRPr>
          </a:p>
          <a:p>
            <a:pPr marL="174625" lvl="0" indent="-174625" eaLnBrk="0" hangingPunct="0">
              <a:buFontTx/>
              <a:buChar char="•"/>
            </a:pPr>
            <a:r>
              <a:rPr lang="en-US" sz="1800" dirty="0" smtClean="0">
                <a:solidFill>
                  <a:schemeClr val="tx1"/>
                </a:solidFill>
                <a:latin typeface="Times New Roman" pitchFamily="18" charset="0"/>
                <a:ea typeface="Calibri" pitchFamily="34" charset="0"/>
                <a:cs typeface="Times New Roman" pitchFamily="18" charset="0"/>
              </a:rPr>
              <a:t>To draft monitoring &amp; review mechanism </a:t>
            </a:r>
          </a:p>
          <a:p>
            <a:pPr marL="174625" lvl="0" indent="-174625" eaLnBrk="0" hangingPunct="0">
              <a:buFontTx/>
              <a:buChar char="•"/>
            </a:pPr>
            <a:r>
              <a:rPr lang="en-US" sz="1800" dirty="0" smtClean="0">
                <a:solidFill>
                  <a:schemeClr val="tx1"/>
                </a:solidFill>
                <a:latin typeface="Times New Roman" pitchFamily="18" charset="0"/>
                <a:ea typeface="Calibri" pitchFamily="34" charset="0"/>
                <a:cs typeface="Times New Roman" pitchFamily="18" charset="0"/>
              </a:rPr>
              <a:t>To recommend initiatives for capacity building</a:t>
            </a:r>
            <a:endParaRPr lang="en-US" sz="1800" dirty="0" smtClean="0">
              <a:solidFill>
                <a:schemeClr val="tx1"/>
              </a:solidFill>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dirty="0" smtClean="0">
              <a:ln>
                <a:noFill/>
              </a:ln>
              <a:solidFill>
                <a:schemeClr val="bg1"/>
              </a:solidFill>
              <a:effectLst/>
              <a:latin typeface="Tahoma" pitchFamily="34" charset="0"/>
            </a:endParaRPr>
          </a:p>
        </p:txBody>
      </p:sp>
    </p:spTree>
  </p:cSld>
  <p:clrMapOvr>
    <a:masterClrMapping/>
  </p:clrMapOvr>
  <p:transition spd="med">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001000" cy="762000"/>
          </a:xfrm>
        </p:spPr>
        <p:txBody>
          <a:bodyPr>
            <a:normAutofit fontScale="90000"/>
          </a:bodyPr>
          <a:lstStyle/>
          <a:p>
            <a:r>
              <a:rPr lang="en-US" dirty="0" smtClean="0"/>
              <a:t>Key </a:t>
            </a:r>
            <a:r>
              <a:rPr lang="en-US" sz="4800" dirty="0" smtClean="0"/>
              <a:t>National</a:t>
            </a:r>
            <a:r>
              <a:rPr lang="en-US" dirty="0" smtClean="0"/>
              <a:t> Mission - JNNURM</a:t>
            </a:r>
            <a:endParaRPr lang="en-IN" dirty="0"/>
          </a:p>
        </p:txBody>
      </p:sp>
      <p:pic>
        <p:nvPicPr>
          <p:cNvPr id="4" name="Picture 3"/>
          <p:cNvPicPr/>
          <p:nvPr/>
        </p:nvPicPr>
        <p:blipFill>
          <a:blip r:embed="rId2" cstate="print"/>
          <a:srcRect l="27656" t="30250" r="26328" b="23500"/>
          <a:stretch>
            <a:fillRect/>
          </a:stretch>
        </p:blipFill>
        <p:spPr bwMode="auto">
          <a:xfrm>
            <a:off x="609600" y="2514600"/>
            <a:ext cx="7772400" cy="3886200"/>
          </a:xfrm>
          <a:prstGeom prst="rect">
            <a:avLst/>
          </a:prstGeom>
          <a:noFill/>
          <a:ln w="1">
            <a:noFill/>
            <a:miter lim="800000"/>
            <a:headEnd/>
            <a:tailEnd type="none" w="med" len="med"/>
          </a:ln>
          <a:effectLst/>
        </p:spPr>
      </p:pic>
      <p:sp>
        <p:nvSpPr>
          <p:cNvPr id="6" name="Flowchart: Sequential Access Storage 5"/>
          <p:cNvSpPr/>
          <p:nvPr/>
        </p:nvSpPr>
        <p:spPr bwMode="auto">
          <a:xfrm flipH="1">
            <a:off x="6477000" y="5029200"/>
            <a:ext cx="2667000" cy="1295400"/>
          </a:xfrm>
          <a:prstGeom prst="flowChartMagneticTape">
            <a:avLst/>
          </a:prstGeom>
          <a:solidFill>
            <a:schemeClr val="accent5">
              <a:lumMod val="50000"/>
              <a:alpha val="44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Tahoma" pitchFamily="34" charset="0"/>
              </a:rPr>
              <a:t>Emphasize on State level</a:t>
            </a:r>
            <a:r>
              <a:rPr lang="en-US" sz="1600" i="1" dirty="0" smtClean="0">
                <a:solidFill>
                  <a:schemeClr val="tx1"/>
                </a:solidFill>
                <a:latin typeface="Tahoma" pitchFamily="34" charset="0"/>
              </a:rPr>
              <a:t> &amp; Municipal level Reforms</a:t>
            </a:r>
            <a:r>
              <a:rPr kumimoji="0" lang="en-US" sz="1600" b="0" i="1" u="none" strike="noStrike" cap="none" normalizeH="0" baseline="0" dirty="0" smtClean="0">
                <a:ln>
                  <a:noFill/>
                </a:ln>
                <a:solidFill>
                  <a:schemeClr val="tx1"/>
                </a:solidFill>
                <a:effectLst/>
                <a:latin typeface="Tahoma" pitchFamily="34" charset="0"/>
              </a:rPr>
              <a:t> </a:t>
            </a:r>
            <a:endParaRPr kumimoji="0" lang="en-IN" sz="1600" b="0" i="1" u="none" strike="noStrike" cap="none" normalizeH="0" baseline="0" dirty="0" smtClean="0">
              <a:ln>
                <a:noFill/>
              </a:ln>
              <a:solidFill>
                <a:schemeClr val="tx1"/>
              </a:solidFill>
              <a:effectLst/>
              <a:latin typeface="Tahoma" pitchFamily="34" charset="0"/>
            </a:endParaRPr>
          </a:p>
        </p:txBody>
      </p:sp>
      <p:sp>
        <p:nvSpPr>
          <p:cNvPr id="5" name="TextBox 4"/>
          <p:cNvSpPr txBox="1"/>
          <p:nvPr/>
        </p:nvSpPr>
        <p:spPr>
          <a:xfrm>
            <a:off x="914400" y="914400"/>
            <a:ext cx="7620000" cy="2092881"/>
          </a:xfrm>
          <a:prstGeom prst="rect">
            <a:avLst/>
          </a:prstGeom>
          <a:noFill/>
        </p:spPr>
        <p:txBody>
          <a:bodyPr wrap="square" rtlCol="0">
            <a:spAutoFit/>
          </a:bodyPr>
          <a:lstStyle/>
          <a:p>
            <a:r>
              <a:rPr lang="en-US" sz="1400" b="1" dirty="0" smtClean="0">
                <a:solidFill>
                  <a:schemeClr val="tx1"/>
                </a:solidFill>
              </a:rPr>
              <a:t>Reform led urban mission (2005-12) covering 63 towns with objectives:</a:t>
            </a:r>
          </a:p>
          <a:p>
            <a:pPr lvl="0">
              <a:buFont typeface="Arial" pitchFamily="34" charset="0"/>
              <a:buChar char="•"/>
            </a:pPr>
            <a:r>
              <a:rPr lang="en-US" sz="1400" i="1" dirty="0" smtClean="0">
                <a:solidFill>
                  <a:schemeClr val="tx1"/>
                </a:solidFill>
              </a:rPr>
              <a:t>Integrated development of infrastructure services</a:t>
            </a:r>
            <a:endParaRPr lang="en-IN" sz="1400" i="1" dirty="0" smtClean="0">
              <a:solidFill>
                <a:schemeClr val="tx1"/>
              </a:solidFill>
            </a:endParaRPr>
          </a:p>
          <a:p>
            <a:pPr lvl="0">
              <a:buFont typeface="Arial" pitchFamily="34" charset="0"/>
              <a:buChar char="•"/>
            </a:pPr>
            <a:r>
              <a:rPr lang="en-US" sz="1400" i="1" dirty="0" smtClean="0">
                <a:solidFill>
                  <a:schemeClr val="tx1"/>
                </a:solidFill>
              </a:rPr>
              <a:t>Securing linkages between asset and maintenance for sustainability</a:t>
            </a:r>
            <a:endParaRPr lang="en-IN" sz="1400" i="1" dirty="0" smtClean="0">
              <a:solidFill>
                <a:schemeClr val="tx1"/>
              </a:solidFill>
            </a:endParaRPr>
          </a:p>
          <a:p>
            <a:pPr lvl="0">
              <a:buFont typeface="Arial" pitchFamily="34" charset="0"/>
              <a:buChar char="•"/>
            </a:pPr>
            <a:r>
              <a:rPr lang="en-US" sz="1400" i="1" dirty="0" smtClean="0">
                <a:solidFill>
                  <a:schemeClr val="tx1"/>
                </a:solidFill>
              </a:rPr>
              <a:t>Accelerating the flow of investment in urban infrastructure </a:t>
            </a:r>
            <a:endParaRPr lang="en-IN" sz="1400" i="1" dirty="0" smtClean="0">
              <a:solidFill>
                <a:schemeClr val="tx1"/>
              </a:solidFill>
            </a:endParaRPr>
          </a:p>
          <a:p>
            <a:pPr lvl="0">
              <a:buFont typeface="Arial" pitchFamily="34" charset="0"/>
              <a:buChar char="•"/>
            </a:pPr>
            <a:r>
              <a:rPr lang="en-US" sz="1400" i="1" dirty="0" smtClean="0">
                <a:solidFill>
                  <a:schemeClr val="tx1"/>
                </a:solidFill>
              </a:rPr>
              <a:t>Planned development of cities / </a:t>
            </a:r>
            <a:r>
              <a:rPr lang="en-US" sz="1400" i="1" dirty="0" err="1" smtClean="0">
                <a:solidFill>
                  <a:schemeClr val="tx1"/>
                </a:solidFill>
              </a:rPr>
              <a:t>peri</a:t>
            </a:r>
            <a:r>
              <a:rPr lang="en-US" sz="1400" i="1" dirty="0" smtClean="0">
                <a:solidFill>
                  <a:schemeClr val="tx1"/>
                </a:solidFill>
              </a:rPr>
              <a:t> - urban areas/ outgrowth </a:t>
            </a:r>
          </a:p>
          <a:p>
            <a:pPr lvl="0">
              <a:buFont typeface="Arial" pitchFamily="34" charset="0"/>
              <a:buChar char="•"/>
            </a:pPr>
            <a:r>
              <a:rPr lang="en-US" sz="1400" i="1" dirty="0" smtClean="0">
                <a:solidFill>
                  <a:schemeClr val="tx1"/>
                </a:solidFill>
              </a:rPr>
              <a:t>Renewal and re-development of inner city areas</a:t>
            </a:r>
            <a:endParaRPr lang="en-IN" sz="1400" i="1" dirty="0" smtClean="0">
              <a:solidFill>
                <a:schemeClr val="tx1"/>
              </a:solidFill>
            </a:endParaRPr>
          </a:p>
          <a:p>
            <a:pPr lvl="0">
              <a:buFont typeface="Arial" pitchFamily="34" charset="0"/>
              <a:buChar char="•"/>
            </a:pPr>
            <a:r>
              <a:rPr lang="en-US" sz="1400" i="1" dirty="0" smtClean="0">
                <a:solidFill>
                  <a:schemeClr val="tx1"/>
                </a:solidFill>
              </a:rPr>
              <a:t>Universal availability of  urban services including urban poor  </a:t>
            </a:r>
            <a:endParaRPr lang="en-IN" sz="1400" i="1" dirty="0" smtClean="0">
              <a:solidFill>
                <a:schemeClr val="tx1"/>
              </a:solidFill>
            </a:endParaRPr>
          </a:p>
          <a:p>
            <a:endParaRPr lang="en-US" sz="1600" i="1" dirty="0" smtClean="0">
              <a:solidFill>
                <a:schemeClr val="tx1"/>
              </a:solidFill>
            </a:endParaRPr>
          </a:p>
          <a:p>
            <a:pPr>
              <a:buFont typeface="Arial" pitchFamily="34" charset="0"/>
              <a:buChar char="•"/>
            </a:pPr>
            <a:endParaRPr lang="en-IN" sz="1600" i="1"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6362700" cy="762000"/>
          </a:xfrm>
        </p:spPr>
        <p:txBody>
          <a:bodyPr>
            <a:normAutofit fontScale="90000"/>
          </a:bodyPr>
          <a:lstStyle/>
          <a:p>
            <a:r>
              <a:rPr lang="en-US" dirty="0" smtClean="0"/>
              <a:t>Key National Mission - NRHM</a:t>
            </a:r>
            <a:endParaRPr lang="en-IN" dirty="0"/>
          </a:p>
        </p:txBody>
      </p:sp>
      <p:sp>
        <p:nvSpPr>
          <p:cNvPr id="5" name="TextBox 4"/>
          <p:cNvSpPr txBox="1"/>
          <p:nvPr/>
        </p:nvSpPr>
        <p:spPr>
          <a:xfrm>
            <a:off x="609600" y="990600"/>
            <a:ext cx="7772400" cy="5324535"/>
          </a:xfrm>
          <a:prstGeom prst="rect">
            <a:avLst/>
          </a:prstGeom>
          <a:noFill/>
        </p:spPr>
        <p:txBody>
          <a:bodyPr wrap="square" rtlCol="0">
            <a:spAutoFit/>
          </a:bodyPr>
          <a:lstStyle/>
          <a:p>
            <a:pPr lvl="0"/>
            <a:r>
              <a:rPr lang="en-US" b="1" dirty="0" smtClean="0">
                <a:solidFill>
                  <a:schemeClr val="tx1"/>
                </a:solidFill>
                <a:latin typeface="Bookman Old Style" pitchFamily="18" charset="0"/>
                <a:ea typeface="Calibri" pitchFamily="34" charset="0"/>
                <a:cs typeface="Times New Roman" pitchFamily="18" charset="0"/>
              </a:rPr>
              <a:t>Mission launched in 2005 with 7 year period focuses on: </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Providing healthcare to rural population</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Raising public spending from 0.9% to 2-3% of GDP</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Capacity building of Panchyats to manage health services</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Launching health plan for each village through village health committees</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Creating a hierarchy of health service at local level, block level and district level</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Strengthening of CHC and PHC</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Integrating health with drinking water, hygiene and nutrition   </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Involving NGOs and resource organizations</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Improving health information system</a:t>
            </a:r>
          </a:p>
          <a:p>
            <a:pPr marL="457200" lvl="0" indent="-457200">
              <a:buFont typeface="Arial" pitchFamily="34" charset="0"/>
              <a:buChar char="•"/>
            </a:pPr>
            <a:r>
              <a:rPr lang="en-US" dirty="0" smtClean="0">
                <a:solidFill>
                  <a:schemeClr val="tx1"/>
                </a:solidFill>
                <a:latin typeface="Bookman Old Style" pitchFamily="18" charset="0"/>
                <a:ea typeface="Calibri" pitchFamily="34" charset="0"/>
                <a:cs typeface="Times New Roman" pitchFamily="18" charset="0"/>
              </a:rPr>
              <a:t>Developing capacities for preventive health care</a:t>
            </a:r>
          </a:p>
          <a:p>
            <a:pPr marL="457200" lvl="0" indent="-457200">
              <a:buAutoNum type="arabicPeriod"/>
            </a:pPr>
            <a:endParaRPr lang="en-US" dirty="0" smtClean="0">
              <a:solidFill>
                <a:schemeClr val="tx1"/>
              </a:solidFill>
              <a:latin typeface="Bookman Old Style" pitchFamily="18" charset="0"/>
              <a:ea typeface="Calibri" pitchFamily="34" charset="0"/>
              <a:cs typeface="Times New Roman" pitchFamily="18" charset="0"/>
            </a:endParaRPr>
          </a:p>
          <a:p>
            <a:endParaRPr lang="en-IN" dirty="0"/>
          </a:p>
        </p:txBody>
      </p:sp>
    </p:spTree>
  </p:cSld>
  <p:clrMapOvr>
    <a:masterClrMapping/>
  </p:clrMapOvr>
  <p:transition spd="med">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Framework</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381000" y="1066800"/>
            <a:ext cx="8001000" cy="5410200"/>
          </a:xfrm>
          <a:prstGeom prst="rect">
            <a:avLst/>
          </a:prstGeom>
          <a:noFill/>
          <a:ln w="9525">
            <a:noFill/>
            <a:miter lim="800000"/>
            <a:headEnd/>
            <a:tailEnd/>
          </a:ln>
        </p:spPr>
      </p:pic>
    </p:spTree>
  </p:cSld>
  <p:clrMapOvr>
    <a:masterClrMapping/>
  </p:clrMapOvr>
  <p:transition spd="med">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6362700" cy="762000"/>
          </a:xfrm>
        </p:spPr>
        <p:txBody>
          <a:bodyPr/>
          <a:lstStyle/>
          <a:p>
            <a:r>
              <a:rPr lang="en-US" dirty="0" smtClean="0"/>
              <a:t>NRHM Structure</a:t>
            </a:r>
            <a:endParaRPr lang="en-IN" dirty="0"/>
          </a:p>
        </p:txBody>
      </p:sp>
      <p:pic>
        <p:nvPicPr>
          <p:cNvPr id="3" name="Picture 2"/>
          <p:cNvPicPr>
            <a:picLocks noChangeAspect="1" noChangeArrowheads="1"/>
          </p:cNvPicPr>
          <p:nvPr/>
        </p:nvPicPr>
        <p:blipFill>
          <a:blip r:embed="rId2" cstate="print"/>
          <a:srcRect/>
          <a:stretch>
            <a:fillRect/>
          </a:stretch>
        </p:blipFill>
        <p:spPr bwMode="auto">
          <a:xfrm>
            <a:off x="4419600" y="1295400"/>
            <a:ext cx="4572000" cy="4724400"/>
          </a:xfrm>
          <a:prstGeom prst="rect">
            <a:avLst/>
          </a:prstGeom>
          <a:solidFill>
            <a:schemeClr val="bg1"/>
          </a:solidFill>
          <a:ln w="9525">
            <a:solidFill>
              <a:schemeClr val="bg1"/>
            </a:solidFill>
            <a:miter lim="800000"/>
            <a:headEnd/>
            <a:tailEnd/>
          </a:ln>
        </p:spPr>
      </p:pic>
      <p:pic>
        <p:nvPicPr>
          <p:cNvPr id="4" name="Picture 3"/>
          <p:cNvPicPr/>
          <p:nvPr/>
        </p:nvPicPr>
        <p:blipFill>
          <a:blip r:embed="rId3" cstate="print"/>
          <a:srcRect l="6406" t="25625" r="18594" b="16375"/>
          <a:stretch>
            <a:fillRect/>
          </a:stretch>
        </p:blipFill>
        <p:spPr bwMode="auto">
          <a:xfrm>
            <a:off x="152400" y="1295400"/>
            <a:ext cx="4267200" cy="4724400"/>
          </a:xfrm>
          <a:prstGeom prst="rect">
            <a:avLst/>
          </a:prstGeom>
          <a:noFill/>
          <a:ln w="1">
            <a:solidFill>
              <a:schemeClr val="bg1"/>
            </a:solidFill>
            <a:miter lim="800000"/>
            <a:headEnd/>
            <a:tailEnd type="none" w="med" len="med"/>
          </a:ln>
          <a:effectLst/>
        </p:spPr>
      </p:pic>
      <p:sp>
        <p:nvSpPr>
          <p:cNvPr id="5" name="TextBox 4"/>
          <p:cNvSpPr txBox="1"/>
          <p:nvPr/>
        </p:nvSpPr>
        <p:spPr>
          <a:xfrm>
            <a:off x="1066800" y="914400"/>
            <a:ext cx="2514600" cy="400110"/>
          </a:xfrm>
          <a:prstGeom prst="rect">
            <a:avLst/>
          </a:prstGeom>
          <a:noFill/>
        </p:spPr>
        <p:txBody>
          <a:bodyPr wrap="square" rtlCol="0">
            <a:spAutoFit/>
          </a:bodyPr>
          <a:lstStyle/>
          <a:p>
            <a:r>
              <a:rPr lang="en-US" i="1" dirty="0" smtClean="0">
                <a:solidFill>
                  <a:schemeClr val="tx1"/>
                </a:solidFill>
              </a:rPr>
              <a:t>   Central Level</a:t>
            </a:r>
            <a:endParaRPr lang="en-IN" i="1" dirty="0">
              <a:solidFill>
                <a:schemeClr val="tx1"/>
              </a:solidFill>
            </a:endParaRPr>
          </a:p>
        </p:txBody>
      </p:sp>
      <p:sp>
        <p:nvSpPr>
          <p:cNvPr id="6" name="TextBox 5"/>
          <p:cNvSpPr txBox="1"/>
          <p:nvPr/>
        </p:nvSpPr>
        <p:spPr>
          <a:xfrm>
            <a:off x="5486400" y="914400"/>
            <a:ext cx="2514600" cy="400110"/>
          </a:xfrm>
          <a:prstGeom prst="rect">
            <a:avLst/>
          </a:prstGeom>
          <a:noFill/>
        </p:spPr>
        <p:txBody>
          <a:bodyPr wrap="square" rtlCol="0">
            <a:spAutoFit/>
          </a:bodyPr>
          <a:lstStyle/>
          <a:p>
            <a:r>
              <a:rPr lang="en-US" i="1" dirty="0" smtClean="0">
                <a:solidFill>
                  <a:schemeClr val="tx1"/>
                </a:solidFill>
              </a:rPr>
              <a:t>   State Level</a:t>
            </a:r>
            <a:endParaRPr lang="en-IN" i="1"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6362700" cy="762000"/>
          </a:xfrm>
        </p:spPr>
        <p:txBody>
          <a:bodyPr>
            <a:normAutofit/>
          </a:bodyPr>
          <a:lstStyle/>
          <a:p>
            <a:r>
              <a:rPr lang="en-US" sz="4000" dirty="0" smtClean="0"/>
              <a:t>Key State Missions - GUDM</a:t>
            </a:r>
            <a:endParaRPr lang="en-IN" sz="4000" dirty="0"/>
          </a:p>
        </p:txBody>
      </p:sp>
      <p:sp>
        <p:nvSpPr>
          <p:cNvPr id="4" name="TextBox 3"/>
          <p:cNvSpPr txBox="1"/>
          <p:nvPr/>
        </p:nvSpPr>
        <p:spPr>
          <a:xfrm>
            <a:off x="533400" y="1084183"/>
            <a:ext cx="8077200" cy="1354217"/>
          </a:xfrm>
          <a:prstGeom prst="rect">
            <a:avLst/>
          </a:prstGeom>
          <a:noFill/>
        </p:spPr>
        <p:txBody>
          <a:bodyPr wrap="square" rtlCol="0">
            <a:spAutoFit/>
          </a:bodyPr>
          <a:lstStyle/>
          <a:p>
            <a:r>
              <a:rPr lang="en-US" sz="1800" dirty="0" smtClean="0">
                <a:solidFill>
                  <a:schemeClr val="tx1"/>
                </a:solidFill>
              </a:rPr>
              <a:t>Mission launched in 2006 for a period of 7 years, focuses on:</a:t>
            </a:r>
          </a:p>
          <a:p>
            <a:pPr marL="85725" indent="-85725">
              <a:buFont typeface="Arial" pitchFamily="34" charset="0"/>
              <a:buChar char="•"/>
            </a:pPr>
            <a:r>
              <a:rPr lang="en-US" sz="1600" i="1" dirty="0" smtClean="0">
                <a:solidFill>
                  <a:schemeClr val="tx1"/>
                </a:solidFill>
              </a:rPr>
              <a:t>Supporting urban renewal &amp; infrastructure development</a:t>
            </a:r>
          </a:p>
          <a:p>
            <a:pPr marL="85725" indent="-85725">
              <a:buFont typeface="Arial" pitchFamily="34" charset="0"/>
              <a:buChar char="•"/>
            </a:pPr>
            <a:r>
              <a:rPr lang="en-US" sz="1600" i="1" dirty="0" smtClean="0">
                <a:solidFill>
                  <a:schemeClr val="tx1"/>
                </a:solidFill>
              </a:rPr>
              <a:t>To attain better living standards</a:t>
            </a:r>
          </a:p>
          <a:p>
            <a:pPr marL="85725" indent="-85725">
              <a:buFont typeface="Arial" pitchFamily="34" charset="0"/>
              <a:buChar char="•"/>
            </a:pPr>
            <a:r>
              <a:rPr lang="en-US" sz="1600" i="1" dirty="0" smtClean="0">
                <a:solidFill>
                  <a:schemeClr val="tx1"/>
                </a:solidFill>
              </a:rPr>
              <a:t>To create hospitable environment for people to live and work in urban areas</a:t>
            </a:r>
          </a:p>
          <a:p>
            <a:pPr marL="85725" indent="-85725">
              <a:buFont typeface="Arial" pitchFamily="34" charset="0"/>
              <a:buChar char="•"/>
            </a:pPr>
            <a:r>
              <a:rPr lang="en-US" sz="1600" i="1" dirty="0" smtClean="0">
                <a:solidFill>
                  <a:schemeClr val="tx1"/>
                </a:solidFill>
              </a:rPr>
              <a:t>To make cities productive and sustainable </a:t>
            </a:r>
            <a:endParaRPr lang="en-US" sz="1800" i="1" dirty="0" smtClean="0">
              <a:solidFill>
                <a:schemeClr val="tx1"/>
              </a:solidFill>
            </a:endParaRPr>
          </a:p>
        </p:txBody>
      </p:sp>
      <p:grpSp>
        <p:nvGrpSpPr>
          <p:cNvPr id="3" name="Group 19"/>
          <p:cNvGrpSpPr/>
          <p:nvPr/>
        </p:nvGrpSpPr>
        <p:grpSpPr>
          <a:xfrm>
            <a:off x="457200" y="2438400"/>
            <a:ext cx="8077200" cy="3962400"/>
            <a:chOff x="1066800" y="1066800"/>
            <a:chExt cx="6815137" cy="5022850"/>
          </a:xfrm>
          <a:solidFill>
            <a:schemeClr val="tx1">
              <a:lumMod val="50000"/>
              <a:lumOff val="50000"/>
            </a:schemeClr>
          </a:solidFill>
        </p:grpSpPr>
        <p:sp>
          <p:nvSpPr>
            <p:cNvPr id="5" name="Freeform 67"/>
            <p:cNvSpPr>
              <a:spLocks/>
            </p:cNvSpPr>
            <p:nvPr/>
          </p:nvSpPr>
          <p:spPr bwMode="auto">
            <a:xfrm>
              <a:off x="1252537" y="1441450"/>
              <a:ext cx="6629400" cy="4114800"/>
            </a:xfrm>
            <a:custGeom>
              <a:avLst/>
              <a:gdLst/>
              <a:ahLst/>
              <a:cxnLst>
                <a:cxn ang="0">
                  <a:pos x="1593" y="6"/>
                </a:cxn>
                <a:cxn ang="0">
                  <a:pos x="1331" y="30"/>
                </a:cxn>
                <a:cxn ang="0">
                  <a:pos x="1085" y="85"/>
                </a:cxn>
                <a:cxn ang="0">
                  <a:pos x="854" y="152"/>
                </a:cxn>
                <a:cxn ang="0">
                  <a:pos x="645" y="236"/>
                </a:cxn>
                <a:cxn ang="0">
                  <a:pos x="461" y="346"/>
                </a:cxn>
                <a:cxn ang="0">
                  <a:pos x="299" y="461"/>
                </a:cxn>
                <a:cxn ang="0">
                  <a:pos x="173" y="595"/>
                </a:cxn>
                <a:cxn ang="0">
                  <a:pos x="79" y="734"/>
                </a:cxn>
                <a:cxn ang="0">
                  <a:pos x="16" y="886"/>
                </a:cxn>
                <a:cxn ang="0">
                  <a:pos x="0" y="1050"/>
                </a:cxn>
                <a:cxn ang="0">
                  <a:pos x="16" y="1208"/>
                </a:cxn>
                <a:cxn ang="0">
                  <a:pos x="79" y="1359"/>
                </a:cxn>
                <a:cxn ang="0">
                  <a:pos x="173" y="1505"/>
                </a:cxn>
                <a:cxn ang="0">
                  <a:pos x="299" y="1633"/>
                </a:cxn>
                <a:cxn ang="0">
                  <a:pos x="461" y="1754"/>
                </a:cxn>
                <a:cxn ang="0">
                  <a:pos x="645" y="1857"/>
                </a:cxn>
                <a:cxn ang="0">
                  <a:pos x="854" y="1942"/>
                </a:cxn>
                <a:cxn ang="0">
                  <a:pos x="1085" y="2015"/>
                </a:cxn>
                <a:cxn ang="0">
                  <a:pos x="1331" y="2063"/>
                </a:cxn>
                <a:cxn ang="0">
                  <a:pos x="1593" y="2088"/>
                </a:cxn>
                <a:cxn ang="0">
                  <a:pos x="1866" y="2094"/>
                </a:cxn>
                <a:cxn ang="0">
                  <a:pos x="2133" y="2076"/>
                </a:cxn>
                <a:cxn ang="0">
                  <a:pos x="2390" y="2033"/>
                </a:cxn>
                <a:cxn ang="0">
                  <a:pos x="2626" y="1972"/>
                </a:cxn>
                <a:cxn ang="0">
                  <a:pos x="2841" y="1887"/>
                </a:cxn>
                <a:cxn ang="0">
                  <a:pos x="3034" y="1790"/>
                </a:cxn>
                <a:cxn ang="0">
                  <a:pos x="3202" y="1675"/>
                </a:cxn>
                <a:cxn ang="0">
                  <a:pos x="3338" y="1548"/>
                </a:cxn>
                <a:cxn ang="0">
                  <a:pos x="3449" y="1408"/>
                </a:cxn>
                <a:cxn ang="0">
                  <a:pos x="3517" y="1262"/>
                </a:cxn>
                <a:cxn ang="0">
                  <a:pos x="3553" y="1104"/>
                </a:cxn>
                <a:cxn ang="0">
                  <a:pos x="3543" y="941"/>
                </a:cxn>
                <a:cxn ang="0">
                  <a:pos x="3501" y="789"/>
                </a:cxn>
                <a:cxn ang="0">
                  <a:pos x="3417" y="643"/>
                </a:cxn>
                <a:cxn ang="0">
                  <a:pos x="3297" y="504"/>
                </a:cxn>
                <a:cxn ang="0">
                  <a:pos x="3150" y="382"/>
                </a:cxn>
                <a:cxn ang="0">
                  <a:pos x="2972" y="273"/>
                </a:cxn>
                <a:cxn ang="0">
                  <a:pos x="2772" y="182"/>
                </a:cxn>
                <a:cxn ang="0">
                  <a:pos x="2547" y="103"/>
                </a:cxn>
                <a:cxn ang="0">
                  <a:pos x="2306" y="48"/>
                </a:cxn>
                <a:cxn ang="0">
                  <a:pos x="2049" y="12"/>
                </a:cxn>
                <a:cxn ang="0">
                  <a:pos x="1777" y="0"/>
                </a:cxn>
              </a:cxnLst>
              <a:rect l="0" t="0" r="r" b="b"/>
              <a:pathLst>
                <a:path w="3553" h="2094">
                  <a:moveTo>
                    <a:pt x="1777" y="0"/>
                  </a:moveTo>
                  <a:lnTo>
                    <a:pt x="1682" y="0"/>
                  </a:lnTo>
                  <a:lnTo>
                    <a:pt x="1593" y="6"/>
                  </a:lnTo>
                  <a:lnTo>
                    <a:pt x="1504" y="12"/>
                  </a:lnTo>
                  <a:lnTo>
                    <a:pt x="1420" y="24"/>
                  </a:lnTo>
                  <a:lnTo>
                    <a:pt x="1331" y="30"/>
                  </a:lnTo>
                  <a:lnTo>
                    <a:pt x="1247" y="48"/>
                  </a:lnTo>
                  <a:lnTo>
                    <a:pt x="1164" y="67"/>
                  </a:lnTo>
                  <a:lnTo>
                    <a:pt x="1085" y="85"/>
                  </a:lnTo>
                  <a:lnTo>
                    <a:pt x="1006" y="103"/>
                  </a:lnTo>
                  <a:lnTo>
                    <a:pt x="928" y="127"/>
                  </a:lnTo>
                  <a:lnTo>
                    <a:pt x="854" y="152"/>
                  </a:lnTo>
                  <a:lnTo>
                    <a:pt x="781" y="182"/>
                  </a:lnTo>
                  <a:lnTo>
                    <a:pt x="713" y="206"/>
                  </a:lnTo>
                  <a:lnTo>
                    <a:pt x="645" y="236"/>
                  </a:lnTo>
                  <a:lnTo>
                    <a:pt x="582" y="273"/>
                  </a:lnTo>
                  <a:lnTo>
                    <a:pt x="519" y="309"/>
                  </a:lnTo>
                  <a:lnTo>
                    <a:pt x="461" y="346"/>
                  </a:lnTo>
                  <a:lnTo>
                    <a:pt x="404" y="382"/>
                  </a:lnTo>
                  <a:lnTo>
                    <a:pt x="351" y="419"/>
                  </a:lnTo>
                  <a:lnTo>
                    <a:pt x="299" y="461"/>
                  </a:lnTo>
                  <a:lnTo>
                    <a:pt x="257" y="504"/>
                  </a:lnTo>
                  <a:lnTo>
                    <a:pt x="210" y="546"/>
                  </a:lnTo>
                  <a:lnTo>
                    <a:pt x="173" y="595"/>
                  </a:lnTo>
                  <a:lnTo>
                    <a:pt x="136" y="643"/>
                  </a:lnTo>
                  <a:lnTo>
                    <a:pt x="105" y="686"/>
                  </a:lnTo>
                  <a:lnTo>
                    <a:pt x="79" y="734"/>
                  </a:lnTo>
                  <a:lnTo>
                    <a:pt x="53" y="789"/>
                  </a:lnTo>
                  <a:lnTo>
                    <a:pt x="32" y="837"/>
                  </a:lnTo>
                  <a:lnTo>
                    <a:pt x="16" y="886"/>
                  </a:lnTo>
                  <a:lnTo>
                    <a:pt x="5" y="941"/>
                  </a:lnTo>
                  <a:lnTo>
                    <a:pt x="0" y="995"/>
                  </a:lnTo>
                  <a:lnTo>
                    <a:pt x="0" y="1050"/>
                  </a:lnTo>
                  <a:lnTo>
                    <a:pt x="0" y="1104"/>
                  </a:lnTo>
                  <a:lnTo>
                    <a:pt x="5" y="1153"/>
                  </a:lnTo>
                  <a:lnTo>
                    <a:pt x="16" y="1208"/>
                  </a:lnTo>
                  <a:lnTo>
                    <a:pt x="32" y="1262"/>
                  </a:lnTo>
                  <a:lnTo>
                    <a:pt x="53" y="1311"/>
                  </a:lnTo>
                  <a:lnTo>
                    <a:pt x="79" y="1359"/>
                  </a:lnTo>
                  <a:lnTo>
                    <a:pt x="105" y="1408"/>
                  </a:lnTo>
                  <a:lnTo>
                    <a:pt x="136" y="1456"/>
                  </a:lnTo>
                  <a:lnTo>
                    <a:pt x="173" y="1505"/>
                  </a:lnTo>
                  <a:lnTo>
                    <a:pt x="210" y="1548"/>
                  </a:lnTo>
                  <a:lnTo>
                    <a:pt x="257" y="1590"/>
                  </a:lnTo>
                  <a:lnTo>
                    <a:pt x="299" y="1633"/>
                  </a:lnTo>
                  <a:lnTo>
                    <a:pt x="351" y="1675"/>
                  </a:lnTo>
                  <a:lnTo>
                    <a:pt x="404" y="1717"/>
                  </a:lnTo>
                  <a:lnTo>
                    <a:pt x="461" y="1754"/>
                  </a:lnTo>
                  <a:lnTo>
                    <a:pt x="519" y="1790"/>
                  </a:lnTo>
                  <a:lnTo>
                    <a:pt x="582" y="1827"/>
                  </a:lnTo>
                  <a:lnTo>
                    <a:pt x="645" y="1857"/>
                  </a:lnTo>
                  <a:lnTo>
                    <a:pt x="713" y="1887"/>
                  </a:lnTo>
                  <a:lnTo>
                    <a:pt x="781" y="1918"/>
                  </a:lnTo>
                  <a:lnTo>
                    <a:pt x="854" y="1942"/>
                  </a:lnTo>
                  <a:lnTo>
                    <a:pt x="928" y="1972"/>
                  </a:lnTo>
                  <a:lnTo>
                    <a:pt x="1006" y="1991"/>
                  </a:lnTo>
                  <a:lnTo>
                    <a:pt x="1085" y="2015"/>
                  </a:lnTo>
                  <a:lnTo>
                    <a:pt x="1164" y="2033"/>
                  </a:lnTo>
                  <a:lnTo>
                    <a:pt x="1247" y="2051"/>
                  </a:lnTo>
                  <a:lnTo>
                    <a:pt x="1331" y="2063"/>
                  </a:lnTo>
                  <a:lnTo>
                    <a:pt x="1420" y="2076"/>
                  </a:lnTo>
                  <a:lnTo>
                    <a:pt x="1504" y="2082"/>
                  </a:lnTo>
                  <a:lnTo>
                    <a:pt x="1593" y="2088"/>
                  </a:lnTo>
                  <a:lnTo>
                    <a:pt x="1682" y="2094"/>
                  </a:lnTo>
                  <a:lnTo>
                    <a:pt x="1777" y="2094"/>
                  </a:lnTo>
                  <a:lnTo>
                    <a:pt x="1866" y="2094"/>
                  </a:lnTo>
                  <a:lnTo>
                    <a:pt x="1960" y="2094"/>
                  </a:lnTo>
                  <a:lnTo>
                    <a:pt x="2049" y="2082"/>
                  </a:lnTo>
                  <a:lnTo>
                    <a:pt x="2133" y="2076"/>
                  </a:lnTo>
                  <a:lnTo>
                    <a:pt x="2222" y="2063"/>
                  </a:lnTo>
                  <a:lnTo>
                    <a:pt x="2306" y="2051"/>
                  </a:lnTo>
                  <a:lnTo>
                    <a:pt x="2390" y="2033"/>
                  </a:lnTo>
                  <a:lnTo>
                    <a:pt x="2468" y="2015"/>
                  </a:lnTo>
                  <a:lnTo>
                    <a:pt x="2547" y="1991"/>
                  </a:lnTo>
                  <a:lnTo>
                    <a:pt x="2626" y="1972"/>
                  </a:lnTo>
                  <a:lnTo>
                    <a:pt x="2699" y="1942"/>
                  </a:lnTo>
                  <a:lnTo>
                    <a:pt x="2772" y="1918"/>
                  </a:lnTo>
                  <a:lnTo>
                    <a:pt x="2841" y="1887"/>
                  </a:lnTo>
                  <a:lnTo>
                    <a:pt x="2909" y="1857"/>
                  </a:lnTo>
                  <a:lnTo>
                    <a:pt x="2972" y="1827"/>
                  </a:lnTo>
                  <a:lnTo>
                    <a:pt x="3034" y="1790"/>
                  </a:lnTo>
                  <a:lnTo>
                    <a:pt x="3092" y="1754"/>
                  </a:lnTo>
                  <a:lnTo>
                    <a:pt x="3150" y="1717"/>
                  </a:lnTo>
                  <a:lnTo>
                    <a:pt x="3202" y="1675"/>
                  </a:lnTo>
                  <a:lnTo>
                    <a:pt x="3249" y="1633"/>
                  </a:lnTo>
                  <a:lnTo>
                    <a:pt x="3297" y="1590"/>
                  </a:lnTo>
                  <a:lnTo>
                    <a:pt x="3338" y="1548"/>
                  </a:lnTo>
                  <a:lnTo>
                    <a:pt x="3380" y="1505"/>
                  </a:lnTo>
                  <a:lnTo>
                    <a:pt x="3417" y="1456"/>
                  </a:lnTo>
                  <a:lnTo>
                    <a:pt x="3449" y="1408"/>
                  </a:lnTo>
                  <a:lnTo>
                    <a:pt x="3475" y="1359"/>
                  </a:lnTo>
                  <a:lnTo>
                    <a:pt x="3501" y="1311"/>
                  </a:lnTo>
                  <a:lnTo>
                    <a:pt x="3517" y="1262"/>
                  </a:lnTo>
                  <a:lnTo>
                    <a:pt x="3532" y="1208"/>
                  </a:lnTo>
                  <a:lnTo>
                    <a:pt x="3543" y="1153"/>
                  </a:lnTo>
                  <a:lnTo>
                    <a:pt x="3553" y="1104"/>
                  </a:lnTo>
                  <a:lnTo>
                    <a:pt x="3553" y="1050"/>
                  </a:lnTo>
                  <a:lnTo>
                    <a:pt x="3553" y="995"/>
                  </a:lnTo>
                  <a:lnTo>
                    <a:pt x="3543" y="941"/>
                  </a:lnTo>
                  <a:lnTo>
                    <a:pt x="3532" y="886"/>
                  </a:lnTo>
                  <a:lnTo>
                    <a:pt x="3517" y="837"/>
                  </a:lnTo>
                  <a:lnTo>
                    <a:pt x="3501" y="789"/>
                  </a:lnTo>
                  <a:lnTo>
                    <a:pt x="3475" y="734"/>
                  </a:lnTo>
                  <a:lnTo>
                    <a:pt x="3449" y="686"/>
                  </a:lnTo>
                  <a:lnTo>
                    <a:pt x="3417" y="643"/>
                  </a:lnTo>
                  <a:lnTo>
                    <a:pt x="3380" y="595"/>
                  </a:lnTo>
                  <a:lnTo>
                    <a:pt x="3338" y="546"/>
                  </a:lnTo>
                  <a:lnTo>
                    <a:pt x="3297" y="504"/>
                  </a:lnTo>
                  <a:lnTo>
                    <a:pt x="3249" y="461"/>
                  </a:lnTo>
                  <a:lnTo>
                    <a:pt x="3202" y="419"/>
                  </a:lnTo>
                  <a:lnTo>
                    <a:pt x="3150" y="382"/>
                  </a:lnTo>
                  <a:lnTo>
                    <a:pt x="3092" y="346"/>
                  </a:lnTo>
                  <a:lnTo>
                    <a:pt x="3034" y="309"/>
                  </a:lnTo>
                  <a:lnTo>
                    <a:pt x="2972" y="273"/>
                  </a:lnTo>
                  <a:lnTo>
                    <a:pt x="2909" y="236"/>
                  </a:lnTo>
                  <a:lnTo>
                    <a:pt x="2841" y="206"/>
                  </a:lnTo>
                  <a:lnTo>
                    <a:pt x="2772" y="182"/>
                  </a:lnTo>
                  <a:lnTo>
                    <a:pt x="2699" y="152"/>
                  </a:lnTo>
                  <a:lnTo>
                    <a:pt x="2626" y="127"/>
                  </a:lnTo>
                  <a:lnTo>
                    <a:pt x="2547" y="103"/>
                  </a:lnTo>
                  <a:lnTo>
                    <a:pt x="2468" y="85"/>
                  </a:lnTo>
                  <a:lnTo>
                    <a:pt x="2390" y="60"/>
                  </a:lnTo>
                  <a:lnTo>
                    <a:pt x="2306" y="48"/>
                  </a:lnTo>
                  <a:lnTo>
                    <a:pt x="2222" y="30"/>
                  </a:lnTo>
                  <a:lnTo>
                    <a:pt x="2133" y="24"/>
                  </a:lnTo>
                  <a:lnTo>
                    <a:pt x="2049" y="12"/>
                  </a:lnTo>
                  <a:lnTo>
                    <a:pt x="1960" y="6"/>
                  </a:lnTo>
                  <a:lnTo>
                    <a:pt x="1866" y="0"/>
                  </a:lnTo>
                  <a:lnTo>
                    <a:pt x="1777" y="0"/>
                  </a:lnTo>
                  <a:close/>
                </a:path>
              </a:pathLst>
            </a:custGeom>
            <a:grpFill/>
            <a:ln w="9525">
              <a:solidFill>
                <a:schemeClr val="accent2">
                  <a:lumMod val="25000"/>
                </a:schemeClr>
              </a:solidFill>
              <a:round/>
              <a:headEnd/>
              <a:tailEnd/>
            </a:ln>
          </p:spPr>
          <p:txBody>
            <a:bodyPr/>
            <a:lstStyle/>
            <a:p>
              <a:endParaRPr lang="en-IN" sz="900"/>
            </a:p>
          </p:txBody>
        </p:sp>
        <p:sp>
          <p:nvSpPr>
            <p:cNvPr id="6" name="Freeform 8"/>
            <p:cNvSpPr>
              <a:spLocks/>
            </p:cNvSpPr>
            <p:nvPr/>
          </p:nvSpPr>
          <p:spPr bwMode="auto">
            <a:xfrm>
              <a:off x="1752600" y="1828800"/>
              <a:ext cx="5640387" cy="3324225"/>
            </a:xfrm>
            <a:custGeom>
              <a:avLst/>
              <a:gdLst/>
              <a:ahLst/>
              <a:cxnLst>
                <a:cxn ang="0">
                  <a:pos x="1593" y="6"/>
                </a:cxn>
                <a:cxn ang="0">
                  <a:pos x="1331" y="30"/>
                </a:cxn>
                <a:cxn ang="0">
                  <a:pos x="1085" y="85"/>
                </a:cxn>
                <a:cxn ang="0">
                  <a:pos x="854" y="152"/>
                </a:cxn>
                <a:cxn ang="0">
                  <a:pos x="645" y="236"/>
                </a:cxn>
                <a:cxn ang="0">
                  <a:pos x="461" y="346"/>
                </a:cxn>
                <a:cxn ang="0">
                  <a:pos x="299" y="461"/>
                </a:cxn>
                <a:cxn ang="0">
                  <a:pos x="173" y="595"/>
                </a:cxn>
                <a:cxn ang="0">
                  <a:pos x="79" y="734"/>
                </a:cxn>
                <a:cxn ang="0">
                  <a:pos x="16" y="886"/>
                </a:cxn>
                <a:cxn ang="0">
                  <a:pos x="0" y="1050"/>
                </a:cxn>
                <a:cxn ang="0">
                  <a:pos x="16" y="1208"/>
                </a:cxn>
                <a:cxn ang="0">
                  <a:pos x="79" y="1359"/>
                </a:cxn>
                <a:cxn ang="0">
                  <a:pos x="173" y="1505"/>
                </a:cxn>
                <a:cxn ang="0">
                  <a:pos x="299" y="1633"/>
                </a:cxn>
                <a:cxn ang="0">
                  <a:pos x="461" y="1754"/>
                </a:cxn>
                <a:cxn ang="0">
                  <a:pos x="645" y="1857"/>
                </a:cxn>
                <a:cxn ang="0">
                  <a:pos x="854" y="1942"/>
                </a:cxn>
                <a:cxn ang="0">
                  <a:pos x="1085" y="2015"/>
                </a:cxn>
                <a:cxn ang="0">
                  <a:pos x="1331" y="2063"/>
                </a:cxn>
                <a:cxn ang="0">
                  <a:pos x="1593" y="2088"/>
                </a:cxn>
                <a:cxn ang="0">
                  <a:pos x="1866" y="2094"/>
                </a:cxn>
                <a:cxn ang="0">
                  <a:pos x="2133" y="2076"/>
                </a:cxn>
                <a:cxn ang="0">
                  <a:pos x="2390" y="2033"/>
                </a:cxn>
                <a:cxn ang="0">
                  <a:pos x="2626" y="1972"/>
                </a:cxn>
                <a:cxn ang="0">
                  <a:pos x="2841" y="1887"/>
                </a:cxn>
                <a:cxn ang="0">
                  <a:pos x="3034" y="1790"/>
                </a:cxn>
                <a:cxn ang="0">
                  <a:pos x="3202" y="1675"/>
                </a:cxn>
                <a:cxn ang="0">
                  <a:pos x="3338" y="1548"/>
                </a:cxn>
                <a:cxn ang="0">
                  <a:pos x="3449" y="1408"/>
                </a:cxn>
                <a:cxn ang="0">
                  <a:pos x="3517" y="1262"/>
                </a:cxn>
                <a:cxn ang="0">
                  <a:pos x="3553" y="1104"/>
                </a:cxn>
                <a:cxn ang="0">
                  <a:pos x="3543" y="941"/>
                </a:cxn>
                <a:cxn ang="0">
                  <a:pos x="3501" y="789"/>
                </a:cxn>
                <a:cxn ang="0">
                  <a:pos x="3417" y="643"/>
                </a:cxn>
                <a:cxn ang="0">
                  <a:pos x="3297" y="504"/>
                </a:cxn>
                <a:cxn ang="0">
                  <a:pos x="3150" y="382"/>
                </a:cxn>
                <a:cxn ang="0">
                  <a:pos x="2972" y="273"/>
                </a:cxn>
                <a:cxn ang="0">
                  <a:pos x="2772" y="182"/>
                </a:cxn>
                <a:cxn ang="0">
                  <a:pos x="2547" y="103"/>
                </a:cxn>
                <a:cxn ang="0">
                  <a:pos x="2306" y="48"/>
                </a:cxn>
                <a:cxn ang="0">
                  <a:pos x="2049" y="12"/>
                </a:cxn>
                <a:cxn ang="0">
                  <a:pos x="1777" y="0"/>
                </a:cxn>
              </a:cxnLst>
              <a:rect l="0" t="0" r="r" b="b"/>
              <a:pathLst>
                <a:path w="3553" h="2094">
                  <a:moveTo>
                    <a:pt x="1777" y="0"/>
                  </a:moveTo>
                  <a:lnTo>
                    <a:pt x="1682" y="0"/>
                  </a:lnTo>
                  <a:lnTo>
                    <a:pt x="1593" y="6"/>
                  </a:lnTo>
                  <a:lnTo>
                    <a:pt x="1504" y="12"/>
                  </a:lnTo>
                  <a:lnTo>
                    <a:pt x="1420" y="24"/>
                  </a:lnTo>
                  <a:lnTo>
                    <a:pt x="1331" y="30"/>
                  </a:lnTo>
                  <a:lnTo>
                    <a:pt x="1247" y="48"/>
                  </a:lnTo>
                  <a:lnTo>
                    <a:pt x="1164" y="67"/>
                  </a:lnTo>
                  <a:lnTo>
                    <a:pt x="1085" y="85"/>
                  </a:lnTo>
                  <a:lnTo>
                    <a:pt x="1006" y="103"/>
                  </a:lnTo>
                  <a:lnTo>
                    <a:pt x="928" y="127"/>
                  </a:lnTo>
                  <a:lnTo>
                    <a:pt x="854" y="152"/>
                  </a:lnTo>
                  <a:lnTo>
                    <a:pt x="781" y="182"/>
                  </a:lnTo>
                  <a:lnTo>
                    <a:pt x="713" y="206"/>
                  </a:lnTo>
                  <a:lnTo>
                    <a:pt x="645" y="236"/>
                  </a:lnTo>
                  <a:lnTo>
                    <a:pt x="582" y="273"/>
                  </a:lnTo>
                  <a:lnTo>
                    <a:pt x="519" y="309"/>
                  </a:lnTo>
                  <a:lnTo>
                    <a:pt x="461" y="346"/>
                  </a:lnTo>
                  <a:lnTo>
                    <a:pt x="404" y="382"/>
                  </a:lnTo>
                  <a:lnTo>
                    <a:pt x="351" y="419"/>
                  </a:lnTo>
                  <a:lnTo>
                    <a:pt x="299" y="461"/>
                  </a:lnTo>
                  <a:lnTo>
                    <a:pt x="257" y="504"/>
                  </a:lnTo>
                  <a:lnTo>
                    <a:pt x="210" y="546"/>
                  </a:lnTo>
                  <a:lnTo>
                    <a:pt x="173" y="595"/>
                  </a:lnTo>
                  <a:lnTo>
                    <a:pt x="136" y="643"/>
                  </a:lnTo>
                  <a:lnTo>
                    <a:pt x="105" y="686"/>
                  </a:lnTo>
                  <a:lnTo>
                    <a:pt x="79" y="734"/>
                  </a:lnTo>
                  <a:lnTo>
                    <a:pt x="53" y="789"/>
                  </a:lnTo>
                  <a:lnTo>
                    <a:pt x="32" y="837"/>
                  </a:lnTo>
                  <a:lnTo>
                    <a:pt x="16" y="886"/>
                  </a:lnTo>
                  <a:lnTo>
                    <a:pt x="5" y="941"/>
                  </a:lnTo>
                  <a:lnTo>
                    <a:pt x="0" y="995"/>
                  </a:lnTo>
                  <a:lnTo>
                    <a:pt x="0" y="1050"/>
                  </a:lnTo>
                  <a:lnTo>
                    <a:pt x="0" y="1104"/>
                  </a:lnTo>
                  <a:lnTo>
                    <a:pt x="5" y="1153"/>
                  </a:lnTo>
                  <a:lnTo>
                    <a:pt x="16" y="1208"/>
                  </a:lnTo>
                  <a:lnTo>
                    <a:pt x="32" y="1262"/>
                  </a:lnTo>
                  <a:lnTo>
                    <a:pt x="53" y="1311"/>
                  </a:lnTo>
                  <a:lnTo>
                    <a:pt x="79" y="1359"/>
                  </a:lnTo>
                  <a:lnTo>
                    <a:pt x="105" y="1408"/>
                  </a:lnTo>
                  <a:lnTo>
                    <a:pt x="136" y="1456"/>
                  </a:lnTo>
                  <a:lnTo>
                    <a:pt x="173" y="1505"/>
                  </a:lnTo>
                  <a:lnTo>
                    <a:pt x="210" y="1548"/>
                  </a:lnTo>
                  <a:lnTo>
                    <a:pt x="257" y="1590"/>
                  </a:lnTo>
                  <a:lnTo>
                    <a:pt x="299" y="1633"/>
                  </a:lnTo>
                  <a:lnTo>
                    <a:pt x="351" y="1675"/>
                  </a:lnTo>
                  <a:lnTo>
                    <a:pt x="404" y="1717"/>
                  </a:lnTo>
                  <a:lnTo>
                    <a:pt x="461" y="1754"/>
                  </a:lnTo>
                  <a:lnTo>
                    <a:pt x="519" y="1790"/>
                  </a:lnTo>
                  <a:lnTo>
                    <a:pt x="582" y="1827"/>
                  </a:lnTo>
                  <a:lnTo>
                    <a:pt x="645" y="1857"/>
                  </a:lnTo>
                  <a:lnTo>
                    <a:pt x="713" y="1887"/>
                  </a:lnTo>
                  <a:lnTo>
                    <a:pt x="781" y="1918"/>
                  </a:lnTo>
                  <a:lnTo>
                    <a:pt x="854" y="1942"/>
                  </a:lnTo>
                  <a:lnTo>
                    <a:pt x="928" y="1972"/>
                  </a:lnTo>
                  <a:lnTo>
                    <a:pt x="1006" y="1991"/>
                  </a:lnTo>
                  <a:lnTo>
                    <a:pt x="1085" y="2015"/>
                  </a:lnTo>
                  <a:lnTo>
                    <a:pt x="1164" y="2033"/>
                  </a:lnTo>
                  <a:lnTo>
                    <a:pt x="1247" y="2051"/>
                  </a:lnTo>
                  <a:lnTo>
                    <a:pt x="1331" y="2063"/>
                  </a:lnTo>
                  <a:lnTo>
                    <a:pt x="1420" y="2076"/>
                  </a:lnTo>
                  <a:lnTo>
                    <a:pt x="1504" y="2082"/>
                  </a:lnTo>
                  <a:lnTo>
                    <a:pt x="1593" y="2088"/>
                  </a:lnTo>
                  <a:lnTo>
                    <a:pt x="1682" y="2094"/>
                  </a:lnTo>
                  <a:lnTo>
                    <a:pt x="1777" y="2094"/>
                  </a:lnTo>
                  <a:lnTo>
                    <a:pt x="1866" y="2094"/>
                  </a:lnTo>
                  <a:lnTo>
                    <a:pt x="1960" y="2094"/>
                  </a:lnTo>
                  <a:lnTo>
                    <a:pt x="2049" y="2082"/>
                  </a:lnTo>
                  <a:lnTo>
                    <a:pt x="2133" y="2076"/>
                  </a:lnTo>
                  <a:lnTo>
                    <a:pt x="2222" y="2063"/>
                  </a:lnTo>
                  <a:lnTo>
                    <a:pt x="2306" y="2051"/>
                  </a:lnTo>
                  <a:lnTo>
                    <a:pt x="2390" y="2033"/>
                  </a:lnTo>
                  <a:lnTo>
                    <a:pt x="2468" y="2015"/>
                  </a:lnTo>
                  <a:lnTo>
                    <a:pt x="2547" y="1991"/>
                  </a:lnTo>
                  <a:lnTo>
                    <a:pt x="2626" y="1972"/>
                  </a:lnTo>
                  <a:lnTo>
                    <a:pt x="2699" y="1942"/>
                  </a:lnTo>
                  <a:lnTo>
                    <a:pt x="2772" y="1918"/>
                  </a:lnTo>
                  <a:lnTo>
                    <a:pt x="2841" y="1887"/>
                  </a:lnTo>
                  <a:lnTo>
                    <a:pt x="2909" y="1857"/>
                  </a:lnTo>
                  <a:lnTo>
                    <a:pt x="2972" y="1827"/>
                  </a:lnTo>
                  <a:lnTo>
                    <a:pt x="3034" y="1790"/>
                  </a:lnTo>
                  <a:lnTo>
                    <a:pt x="3092" y="1754"/>
                  </a:lnTo>
                  <a:lnTo>
                    <a:pt x="3150" y="1717"/>
                  </a:lnTo>
                  <a:lnTo>
                    <a:pt x="3202" y="1675"/>
                  </a:lnTo>
                  <a:lnTo>
                    <a:pt x="3249" y="1633"/>
                  </a:lnTo>
                  <a:lnTo>
                    <a:pt x="3297" y="1590"/>
                  </a:lnTo>
                  <a:lnTo>
                    <a:pt x="3338" y="1548"/>
                  </a:lnTo>
                  <a:lnTo>
                    <a:pt x="3380" y="1505"/>
                  </a:lnTo>
                  <a:lnTo>
                    <a:pt x="3417" y="1456"/>
                  </a:lnTo>
                  <a:lnTo>
                    <a:pt x="3449" y="1408"/>
                  </a:lnTo>
                  <a:lnTo>
                    <a:pt x="3475" y="1359"/>
                  </a:lnTo>
                  <a:lnTo>
                    <a:pt x="3501" y="1311"/>
                  </a:lnTo>
                  <a:lnTo>
                    <a:pt x="3517" y="1262"/>
                  </a:lnTo>
                  <a:lnTo>
                    <a:pt x="3532" y="1208"/>
                  </a:lnTo>
                  <a:lnTo>
                    <a:pt x="3543" y="1153"/>
                  </a:lnTo>
                  <a:lnTo>
                    <a:pt x="3553" y="1104"/>
                  </a:lnTo>
                  <a:lnTo>
                    <a:pt x="3553" y="1050"/>
                  </a:lnTo>
                  <a:lnTo>
                    <a:pt x="3553" y="995"/>
                  </a:lnTo>
                  <a:lnTo>
                    <a:pt x="3543" y="941"/>
                  </a:lnTo>
                  <a:lnTo>
                    <a:pt x="3532" y="886"/>
                  </a:lnTo>
                  <a:lnTo>
                    <a:pt x="3517" y="837"/>
                  </a:lnTo>
                  <a:lnTo>
                    <a:pt x="3501" y="789"/>
                  </a:lnTo>
                  <a:lnTo>
                    <a:pt x="3475" y="734"/>
                  </a:lnTo>
                  <a:lnTo>
                    <a:pt x="3449" y="686"/>
                  </a:lnTo>
                  <a:lnTo>
                    <a:pt x="3417" y="643"/>
                  </a:lnTo>
                  <a:lnTo>
                    <a:pt x="3380" y="595"/>
                  </a:lnTo>
                  <a:lnTo>
                    <a:pt x="3338" y="546"/>
                  </a:lnTo>
                  <a:lnTo>
                    <a:pt x="3297" y="504"/>
                  </a:lnTo>
                  <a:lnTo>
                    <a:pt x="3249" y="461"/>
                  </a:lnTo>
                  <a:lnTo>
                    <a:pt x="3202" y="419"/>
                  </a:lnTo>
                  <a:lnTo>
                    <a:pt x="3150" y="382"/>
                  </a:lnTo>
                  <a:lnTo>
                    <a:pt x="3092" y="346"/>
                  </a:lnTo>
                  <a:lnTo>
                    <a:pt x="3034" y="309"/>
                  </a:lnTo>
                  <a:lnTo>
                    <a:pt x="2972" y="273"/>
                  </a:lnTo>
                  <a:lnTo>
                    <a:pt x="2909" y="236"/>
                  </a:lnTo>
                  <a:lnTo>
                    <a:pt x="2841" y="206"/>
                  </a:lnTo>
                  <a:lnTo>
                    <a:pt x="2772" y="182"/>
                  </a:lnTo>
                  <a:lnTo>
                    <a:pt x="2699" y="152"/>
                  </a:lnTo>
                  <a:lnTo>
                    <a:pt x="2626" y="127"/>
                  </a:lnTo>
                  <a:lnTo>
                    <a:pt x="2547" y="103"/>
                  </a:lnTo>
                  <a:lnTo>
                    <a:pt x="2468" y="85"/>
                  </a:lnTo>
                  <a:lnTo>
                    <a:pt x="2390" y="60"/>
                  </a:lnTo>
                  <a:lnTo>
                    <a:pt x="2306" y="48"/>
                  </a:lnTo>
                  <a:lnTo>
                    <a:pt x="2222" y="30"/>
                  </a:lnTo>
                  <a:lnTo>
                    <a:pt x="2133" y="24"/>
                  </a:lnTo>
                  <a:lnTo>
                    <a:pt x="2049" y="12"/>
                  </a:lnTo>
                  <a:lnTo>
                    <a:pt x="1960" y="6"/>
                  </a:lnTo>
                  <a:lnTo>
                    <a:pt x="1866" y="0"/>
                  </a:lnTo>
                  <a:lnTo>
                    <a:pt x="1777" y="0"/>
                  </a:lnTo>
                  <a:close/>
                </a:path>
              </a:pathLst>
            </a:custGeom>
            <a:grpFill/>
            <a:ln w="9525">
              <a:solidFill>
                <a:srgbClr val="FFFF00"/>
              </a:solidFill>
              <a:round/>
              <a:headEnd/>
              <a:tailEnd/>
            </a:ln>
          </p:spPr>
          <p:txBody>
            <a:bodyPr/>
            <a:lstStyle/>
            <a:p>
              <a:endParaRPr lang="en-IN" sz="1200"/>
            </a:p>
          </p:txBody>
        </p:sp>
        <p:sp>
          <p:nvSpPr>
            <p:cNvPr id="7" name="Freeform 10"/>
            <p:cNvSpPr>
              <a:spLocks/>
            </p:cNvSpPr>
            <p:nvPr/>
          </p:nvSpPr>
          <p:spPr bwMode="auto">
            <a:xfrm>
              <a:off x="3505200" y="4343400"/>
              <a:ext cx="1938337"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grpFill/>
            <a:ln w="9525">
              <a:solidFill>
                <a:schemeClr val="folHlink"/>
              </a:solidFill>
              <a:round/>
              <a:headEnd/>
              <a:tailEnd/>
            </a:ln>
          </p:spPr>
          <p:txBody>
            <a:bodyPr/>
            <a:lstStyle/>
            <a:p>
              <a:endParaRPr lang="en-IN" sz="1200"/>
            </a:p>
          </p:txBody>
        </p:sp>
        <p:sp>
          <p:nvSpPr>
            <p:cNvPr id="8" name="Rectangle 12"/>
            <p:cNvSpPr>
              <a:spLocks noChangeArrowheads="1"/>
            </p:cNvSpPr>
            <p:nvPr/>
          </p:nvSpPr>
          <p:spPr bwMode="auto">
            <a:xfrm>
              <a:off x="3498850" y="3382963"/>
              <a:ext cx="2026196" cy="276999"/>
            </a:xfrm>
            <a:prstGeom prst="rect">
              <a:avLst/>
            </a:prstGeom>
            <a:grpFill/>
            <a:ln w="9525">
              <a:noFill/>
              <a:miter lim="800000"/>
              <a:headEnd/>
              <a:tailEnd/>
            </a:ln>
          </p:spPr>
          <p:txBody>
            <a:bodyPr wrap="none" lIns="0" tIns="0" rIns="0" bIns="0">
              <a:spAutoFit/>
            </a:bodyPr>
            <a:lstStyle/>
            <a:p>
              <a:r>
                <a:rPr lang="en-US" sz="1800" dirty="0">
                  <a:solidFill>
                    <a:schemeClr val="bg1"/>
                  </a:solidFill>
                  <a:latin typeface="Arial" charset="0"/>
                </a:rPr>
                <a:t>Functions of GUDM</a:t>
              </a:r>
              <a:endParaRPr lang="en-US" sz="1800" b="0" dirty="0">
                <a:solidFill>
                  <a:schemeClr val="bg1"/>
                </a:solidFill>
              </a:endParaRPr>
            </a:p>
          </p:txBody>
        </p:sp>
        <p:sp>
          <p:nvSpPr>
            <p:cNvPr id="9" name="Freeform 48"/>
            <p:cNvSpPr>
              <a:spLocks/>
            </p:cNvSpPr>
            <p:nvPr/>
          </p:nvSpPr>
          <p:spPr bwMode="auto">
            <a:xfrm>
              <a:off x="5824537" y="3587750"/>
              <a:ext cx="1938338"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grpFill/>
            <a:ln w="9525">
              <a:solidFill>
                <a:schemeClr val="folHlink"/>
              </a:solidFill>
              <a:round/>
              <a:headEnd/>
              <a:tailEnd/>
            </a:ln>
          </p:spPr>
          <p:txBody>
            <a:bodyPr/>
            <a:lstStyle/>
            <a:p>
              <a:endParaRPr lang="en-IN" sz="1200"/>
            </a:p>
          </p:txBody>
        </p:sp>
        <p:sp>
          <p:nvSpPr>
            <p:cNvPr id="10" name="Freeform 50"/>
            <p:cNvSpPr>
              <a:spLocks/>
            </p:cNvSpPr>
            <p:nvPr/>
          </p:nvSpPr>
          <p:spPr bwMode="auto">
            <a:xfrm>
              <a:off x="1100137" y="3663950"/>
              <a:ext cx="1938338"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grpFill/>
            <a:ln w="9525">
              <a:solidFill>
                <a:schemeClr val="folHlink"/>
              </a:solidFill>
              <a:round/>
              <a:headEnd/>
              <a:tailEnd/>
            </a:ln>
          </p:spPr>
          <p:txBody>
            <a:bodyPr/>
            <a:lstStyle/>
            <a:p>
              <a:endParaRPr lang="en-IN" sz="1200"/>
            </a:p>
          </p:txBody>
        </p:sp>
        <p:sp>
          <p:nvSpPr>
            <p:cNvPr id="11" name="Freeform 52"/>
            <p:cNvSpPr>
              <a:spLocks/>
            </p:cNvSpPr>
            <p:nvPr/>
          </p:nvSpPr>
          <p:spPr bwMode="auto">
            <a:xfrm>
              <a:off x="1066800" y="1606550"/>
              <a:ext cx="1938337"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grpFill/>
            <a:ln w="9525">
              <a:solidFill>
                <a:schemeClr val="folHlink"/>
              </a:solidFill>
              <a:round/>
              <a:headEnd/>
              <a:tailEnd/>
            </a:ln>
          </p:spPr>
          <p:txBody>
            <a:bodyPr/>
            <a:lstStyle/>
            <a:p>
              <a:endParaRPr lang="en-IN" sz="1200"/>
            </a:p>
          </p:txBody>
        </p:sp>
        <p:sp>
          <p:nvSpPr>
            <p:cNvPr id="12" name="Freeform 54"/>
            <p:cNvSpPr>
              <a:spLocks/>
            </p:cNvSpPr>
            <p:nvPr/>
          </p:nvSpPr>
          <p:spPr bwMode="auto">
            <a:xfrm>
              <a:off x="5791200" y="1606550"/>
              <a:ext cx="1938337"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grpFill/>
            <a:ln w="9525">
              <a:solidFill>
                <a:schemeClr val="folHlink"/>
              </a:solidFill>
              <a:round/>
              <a:headEnd/>
              <a:tailEnd/>
            </a:ln>
          </p:spPr>
          <p:txBody>
            <a:bodyPr/>
            <a:lstStyle/>
            <a:p>
              <a:endParaRPr lang="en-IN" sz="1200"/>
            </a:p>
          </p:txBody>
        </p:sp>
        <p:sp>
          <p:nvSpPr>
            <p:cNvPr id="13" name="Freeform 56"/>
            <p:cNvSpPr>
              <a:spLocks/>
            </p:cNvSpPr>
            <p:nvPr/>
          </p:nvSpPr>
          <p:spPr bwMode="auto">
            <a:xfrm>
              <a:off x="3462337" y="1066800"/>
              <a:ext cx="1938338"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grpFill/>
            <a:ln w="9525">
              <a:solidFill>
                <a:schemeClr val="folHlink"/>
              </a:solidFill>
              <a:round/>
              <a:headEnd/>
              <a:tailEnd/>
            </a:ln>
          </p:spPr>
          <p:txBody>
            <a:bodyPr/>
            <a:lstStyle/>
            <a:p>
              <a:endParaRPr lang="en-IN" sz="1200"/>
            </a:p>
          </p:txBody>
        </p:sp>
        <p:sp>
          <p:nvSpPr>
            <p:cNvPr id="14" name="Rectangle 57"/>
            <p:cNvSpPr>
              <a:spLocks noChangeArrowheads="1"/>
            </p:cNvSpPr>
            <p:nvPr/>
          </p:nvSpPr>
          <p:spPr bwMode="auto">
            <a:xfrm>
              <a:off x="3709988" y="1356580"/>
              <a:ext cx="1600200" cy="923330"/>
            </a:xfrm>
            <a:prstGeom prst="rect">
              <a:avLst/>
            </a:prstGeom>
            <a:grpFill/>
            <a:ln w="9525">
              <a:noFill/>
              <a:miter lim="800000"/>
              <a:headEnd/>
              <a:tailEnd/>
            </a:ln>
          </p:spPr>
          <p:txBody>
            <a:bodyPr lIns="0" tIns="0" rIns="0" bIns="0">
              <a:spAutoFit/>
            </a:bodyPr>
            <a:lstStyle/>
            <a:p>
              <a:r>
                <a:rPr lang="en-US" sz="1200" dirty="0">
                  <a:solidFill>
                    <a:schemeClr val="tx1"/>
                  </a:solidFill>
                  <a:latin typeface="Arial" charset="0"/>
                </a:rPr>
                <a:t>Support to ULBs &amp; </a:t>
              </a:r>
            </a:p>
            <a:p>
              <a:r>
                <a:rPr lang="en-US" sz="1200" dirty="0">
                  <a:solidFill>
                    <a:schemeClr val="tx1"/>
                  </a:solidFill>
                  <a:latin typeface="Arial" charset="0"/>
                </a:rPr>
                <a:t>Parastatal Agencies</a:t>
              </a:r>
            </a:p>
            <a:p>
              <a:pPr>
                <a:buFontTx/>
                <a:buChar char="•"/>
              </a:pPr>
              <a:r>
                <a:rPr lang="en-US" sz="1200" dirty="0">
                  <a:solidFill>
                    <a:schemeClr val="tx1"/>
                  </a:solidFill>
                  <a:latin typeface="Arial" charset="0"/>
                </a:rPr>
                <a:t>CDPs &amp; DPRs</a:t>
              </a:r>
            </a:p>
            <a:p>
              <a:pPr>
                <a:buFontTx/>
                <a:buChar char="•"/>
              </a:pPr>
              <a:r>
                <a:rPr lang="en-US" sz="1200" dirty="0">
                  <a:solidFill>
                    <a:schemeClr val="tx1"/>
                  </a:solidFill>
                  <a:latin typeface="Arial" charset="0"/>
                </a:rPr>
                <a:t>Capacity Building </a:t>
              </a:r>
            </a:p>
            <a:p>
              <a:pPr>
                <a:buFontTx/>
                <a:buChar char="•"/>
              </a:pPr>
              <a:r>
                <a:rPr lang="en-US" sz="1200" dirty="0">
                  <a:solidFill>
                    <a:schemeClr val="tx1"/>
                  </a:solidFill>
                  <a:latin typeface="Arial" charset="0"/>
                </a:rPr>
                <a:t>IEC </a:t>
              </a:r>
              <a:r>
                <a:rPr lang="en-US" sz="1200" dirty="0" smtClean="0">
                  <a:solidFill>
                    <a:schemeClr val="tx1"/>
                  </a:solidFill>
                  <a:latin typeface="Arial" charset="0"/>
                </a:rPr>
                <a:t>activities</a:t>
              </a:r>
              <a:endParaRPr lang="en-US" sz="1200" dirty="0">
                <a:solidFill>
                  <a:schemeClr val="tx1"/>
                </a:solidFill>
                <a:latin typeface="Arial" charset="0"/>
              </a:endParaRPr>
            </a:p>
          </p:txBody>
        </p:sp>
        <p:sp>
          <p:nvSpPr>
            <p:cNvPr id="15" name="Rectangle 59"/>
            <p:cNvSpPr>
              <a:spLocks noChangeArrowheads="1"/>
            </p:cNvSpPr>
            <p:nvPr/>
          </p:nvSpPr>
          <p:spPr bwMode="auto">
            <a:xfrm>
              <a:off x="6142831" y="3868005"/>
              <a:ext cx="1546225" cy="1107996"/>
            </a:xfrm>
            <a:prstGeom prst="rect">
              <a:avLst/>
            </a:prstGeom>
            <a:grpFill/>
            <a:ln w="9525">
              <a:noFill/>
              <a:miter lim="800000"/>
              <a:headEnd/>
              <a:tailEnd/>
            </a:ln>
          </p:spPr>
          <p:txBody>
            <a:bodyPr lIns="0" tIns="0" rIns="0" bIns="0">
              <a:spAutoFit/>
            </a:bodyPr>
            <a:lstStyle/>
            <a:p>
              <a:pPr marL="168275" indent="-55563"/>
              <a:r>
                <a:rPr lang="en-US" sz="1200" dirty="0">
                  <a:solidFill>
                    <a:schemeClr val="tx1"/>
                  </a:solidFill>
                  <a:latin typeface="Arial" charset="0"/>
                </a:rPr>
                <a:t>Financial Mgmt.</a:t>
              </a:r>
            </a:p>
            <a:p>
              <a:pPr marL="168275" indent="-55563">
                <a:buSzPct val="80000"/>
                <a:buFont typeface="Wingdings" pitchFamily="2" charset="2"/>
                <a:buChar char="§"/>
              </a:pPr>
              <a:r>
                <a:rPr lang="en-US" sz="1200" dirty="0">
                  <a:solidFill>
                    <a:schemeClr val="tx1"/>
                  </a:solidFill>
                  <a:latin typeface="Arial" charset="0"/>
                </a:rPr>
                <a:t>Managing Grants from  GoI &amp; </a:t>
              </a:r>
              <a:r>
                <a:rPr lang="en-US" sz="1200" dirty="0" err="1">
                  <a:solidFill>
                    <a:schemeClr val="tx1"/>
                  </a:solidFill>
                  <a:latin typeface="Arial" charset="0"/>
                </a:rPr>
                <a:t>GoG</a:t>
              </a:r>
              <a:endParaRPr lang="en-US" sz="1200" dirty="0">
                <a:solidFill>
                  <a:schemeClr val="tx1"/>
                </a:solidFill>
                <a:latin typeface="Arial" charset="0"/>
              </a:endParaRPr>
            </a:p>
            <a:p>
              <a:pPr marL="168275" indent="-55563">
                <a:buFontTx/>
                <a:buChar char="•"/>
              </a:pPr>
              <a:r>
                <a:rPr lang="en-US" sz="1200" dirty="0">
                  <a:solidFill>
                    <a:schemeClr val="tx1"/>
                  </a:solidFill>
                  <a:latin typeface="Arial" charset="0"/>
                </a:rPr>
                <a:t>Managing Revolving Funds</a:t>
              </a:r>
            </a:p>
            <a:p>
              <a:pPr marL="168275" indent="-55563"/>
              <a:endParaRPr lang="en-US" sz="1200" dirty="0">
                <a:solidFill>
                  <a:schemeClr val="tx1"/>
                </a:solidFill>
                <a:latin typeface="Arial" charset="0"/>
              </a:endParaRPr>
            </a:p>
          </p:txBody>
        </p:sp>
        <p:sp>
          <p:nvSpPr>
            <p:cNvPr id="16" name="Rectangle 60"/>
            <p:cNvSpPr>
              <a:spLocks noChangeArrowheads="1"/>
            </p:cNvSpPr>
            <p:nvPr/>
          </p:nvSpPr>
          <p:spPr bwMode="auto">
            <a:xfrm>
              <a:off x="3641288" y="4930531"/>
              <a:ext cx="1604606" cy="369332"/>
            </a:xfrm>
            <a:prstGeom prst="rect">
              <a:avLst/>
            </a:prstGeom>
            <a:grpFill/>
            <a:ln w="9525">
              <a:noFill/>
              <a:miter lim="800000"/>
              <a:headEnd/>
              <a:tailEnd/>
            </a:ln>
          </p:spPr>
          <p:txBody>
            <a:bodyPr wrap="none" lIns="0" tIns="0" rIns="0" bIns="0">
              <a:spAutoFit/>
            </a:bodyPr>
            <a:lstStyle/>
            <a:p>
              <a:r>
                <a:rPr lang="en-US" sz="1200" dirty="0">
                  <a:solidFill>
                    <a:schemeClr val="tx1"/>
                  </a:solidFill>
                  <a:latin typeface="Arial" charset="0"/>
                </a:rPr>
                <a:t>Funding ULBs through </a:t>
              </a:r>
            </a:p>
            <a:p>
              <a:r>
                <a:rPr lang="en-US" sz="1200" dirty="0">
                  <a:solidFill>
                    <a:schemeClr val="tx1"/>
                  </a:solidFill>
                  <a:latin typeface="Arial" charset="0"/>
                </a:rPr>
                <a:t>grants and/or soft loans</a:t>
              </a:r>
            </a:p>
          </p:txBody>
        </p:sp>
        <p:sp>
          <p:nvSpPr>
            <p:cNvPr id="17" name="Rectangle 63"/>
            <p:cNvSpPr>
              <a:spLocks noChangeArrowheads="1"/>
            </p:cNvSpPr>
            <p:nvPr/>
          </p:nvSpPr>
          <p:spPr bwMode="auto">
            <a:xfrm>
              <a:off x="1321730" y="4157785"/>
              <a:ext cx="1545295" cy="553998"/>
            </a:xfrm>
            <a:prstGeom prst="rect">
              <a:avLst/>
            </a:prstGeom>
            <a:grpFill/>
            <a:ln w="9525">
              <a:noFill/>
              <a:miter lim="800000"/>
              <a:headEnd/>
              <a:tailEnd/>
            </a:ln>
          </p:spPr>
          <p:txBody>
            <a:bodyPr wrap="none" lIns="0" tIns="0" rIns="0" bIns="0">
              <a:spAutoFit/>
            </a:bodyPr>
            <a:lstStyle/>
            <a:p>
              <a:r>
                <a:rPr lang="en-US" sz="1200" dirty="0">
                  <a:solidFill>
                    <a:schemeClr val="tx1"/>
                  </a:solidFill>
                  <a:latin typeface="Arial" charset="0"/>
                </a:rPr>
                <a:t>Monitoring Projects &amp;  </a:t>
              </a:r>
            </a:p>
            <a:p>
              <a:r>
                <a:rPr lang="en-US" sz="1200" dirty="0">
                  <a:solidFill>
                    <a:schemeClr val="tx1"/>
                  </a:solidFill>
                  <a:latin typeface="Arial" charset="0"/>
                </a:rPr>
                <a:t>Reforms</a:t>
              </a:r>
            </a:p>
            <a:p>
              <a:r>
                <a:rPr lang="en-US" sz="1200" dirty="0">
                  <a:solidFill>
                    <a:schemeClr val="tx1"/>
                  </a:solidFill>
                  <a:latin typeface="Arial" charset="0"/>
                </a:rPr>
                <a:t>Implementation </a:t>
              </a:r>
            </a:p>
          </p:txBody>
        </p:sp>
        <p:sp>
          <p:nvSpPr>
            <p:cNvPr id="18" name="Rectangle 64"/>
            <p:cNvSpPr>
              <a:spLocks noChangeArrowheads="1"/>
            </p:cNvSpPr>
            <p:nvPr/>
          </p:nvSpPr>
          <p:spPr bwMode="auto">
            <a:xfrm>
              <a:off x="1176337" y="2225919"/>
              <a:ext cx="1566829" cy="468176"/>
            </a:xfrm>
            <a:prstGeom prst="rect">
              <a:avLst/>
            </a:prstGeom>
            <a:grpFill/>
            <a:ln w="9525">
              <a:noFill/>
              <a:miter lim="800000"/>
              <a:headEnd/>
              <a:tailEnd/>
            </a:ln>
          </p:spPr>
          <p:txBody>
            <a:bodyPr wrap="none" lIns="0" tIns="0" rIns="0" bIns="0">
              <a:spAutoFit/>
            </a:bodyPr>
            <a:lstStyle/>
            <a:p>
              <a:r>
                <a:rPr lang="en-US" sz="1200" dirty="0">
                  <a:solidFill>
                    <a:schemeClr val="tx1"/>
                  </a:solidFill>
                  <a:latin typeface="Arial" charset="0"/>
                </a:rPr>
                <a:t>Periodic Reporting</a:t>
              </a:r>
            </a:p>
            <a:p>
              <a:pPr algn="ctr"/>
              <a:r>
                <a:rPr lang="en-US" sz="1200" dirty="0">
                  <a:solidFill>
                    <a:schemeClr val="tx1"/>
                  </a:solidFill>
                  <a:latin typeface="Arial" charset="0"/>
                </a:rPr>
                <a:t>to MoUD/ MoUEPA, GoI </a:t>
              </a:r>
            </a:p>
          </p:txBody>
        </p:sp>
        <p:sp>
          <p:nvSpPr>
            <p:cNvPr id="19" name="Rectangle 65"/>
            <p:cNvSpPr>
              <a:spLocks noChangeArrowheads="1"/>
            </p:cNvSpPr>
            <p:nvPr/>
          </p:nvSpPr>
          <p:spPr bwMode="auto">
            <a:xfrm>
              <a:off x="6145016" y="1839546"/>
              <a:ext cx="1415452" cy="923330"/>
            </a:xfrm>
            <a:prstGeom prst="rect">
              <a:avLst/>
            </a:prstGeom>
            <a:grpFill/>
            <a:ln w="9525">
              <a:noFill/>
              <a:miter lim="800000"/>
              <a:headEnd/>
              <a:tailEnd/>
            </a:ln>
          </p:spPr>
          <p:txBody>
            <a:bodyPr wrap="none" lIns="0" tIns="0" rIns="0" bIns="0">
              <a:spAutoFit/>
            </a:bodyPr>
            <a:lstStyle/>
            <a:p>
              <a:r>
                <a:rPr lang="en-US" sz="1200" dirty="0">
                  <a:solidFill>
                    <a:schemeClr val="tx1"/>
                  </a:solidFill>
                  <a:latin typeface="Arial" charset="0"/>
                </a:rPr>
                <a:t>Assessing projects </a:t>
              </a:r>
            </a:p>
            <a:p>
              <a:r>
                <a:rPr lang="en-US" sz="1200" dirty="0">
                  <a:solidFill>
                    <a:schemeClr val="tx1"/>
                  </a:solidFill>
                  <a:latin typeface="Arial" charset="0"/>
                </a:rPr>
                <a:t>&amp; seeking</a:t>
              </a:r>
            </a:p>
            <a:p>
              <a:r>
                <a:rPr lang="en-US" sz="1200" dirty="0">
                  <a:solidFill>
                    <a:schemeClr val="tx1"/>
                  </a:solidFill>
                  <a:latin typeface="Arial" charset="0"/>
                </a:rPr>
                <a:t>financial assistance  </a:t>
              </a:r>
            </a:p>
            <a:p>
              <a:r>
                <a:rPr lang="en-US" sz="1200" dirty="0">
                  <a:solidFill>
                    <a:schemeClr val="tx1"/>
                  </a:solidFill>
                  <a:latin typeface="Arial" charset="0"/>
                </a:rPr>
                <a:t>from GoI  under </a:t>
              </a:r>
            </a:p>
            <a:p>
              <a:r>
                <a:rPr lang="en-US" sz="1200" dirty="0">
                  <a:solidFill>
                    <a:schemeClr val="tx1"/>
                  </a:solidFill>
                  <a:latin typeface="Arial" charset="0"/>
                </a:rPr>
                <a:t>JnNURM </a:t>
              </a:r>
            </a:p>
          </p:txBody>
        </p:sp>
      </p:grpSp>
    </p:spTree>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362700" cy="762000"/>
          </a:xfrm>
        </p:spPr>
        <p:txBody>
          <a:bodyPr>
            <a:noAutofit/>
          </a:bodyPr>
          <a:lstStyle/>
          <a:p>
            <a:r>
              <a:rPr lang="en-US" sz="4000" dirty="0" smtClean="0"/>
              <a:t>Urbanization</a:t>
            </a:r>
            <a:r>
              <a:rPr lang="en-US" dirty="0" smtClean="0"/>
              <a:t> </a:t>
            </a:r>
            <a:endParaRPr lang="en-IN" dirty="0"/>
          </a:p>
        </p:txBody>
      </p:sp>
      <p:sp>
        <p:nvSpPr>
          <p:cNvPr id="4" name="TextBox 3"/>
          <p:cNvSpPr txBox="1"/>
          <p:nvPr/>
        </p:nvSpPr>
        <p:spPr>
          <a:xfrm>
            <a:off x="304800" y="1295400"/>
            <a:ext cx="8610600" cy="2862322"/>
          </a:xfrm>
          <a:prstGeom prst="rect">
            <a:avLst/>
          </a:prstGeom>
          <a:noFill/>
        </p:spPr>
        <p:txBody>
          <a:bodyPr wrap="square" rtlCol="0">
            <a:spAutoFit/>
          </a:bodyPr>
          <a:lstStyle/>
          <a:p>
            <a:pPr marL="85725" indent="-85725" algn="just">
              <a:buFont typeface="Arial" pitchFamily="34" charset="0"/>
              <a:buChar char="•"/>
            </a:pPr>
            <a:r>
              <a:rPr lang="en-US" dirty="0" smtClean="0">
                <a:solidFill>
                  <a:schemeClr val="tx1"/>
                </a:solidFill>
              </a:rPr>
              <a:t>Urbanization closely associated with growth </a:t>
            </a:r>
          </a:p>
          <a:p>
            <a:pPr marL="85725" indent="-85725" algn="just">
              <a:buFont typeface="Arial" pitchFamily="34" charset="0"/>
              <a:buChar char="•"/>
            </a:pPr>
            <a:r>
              <a:rPr lang="en-US" dirty="0" smtClean="0">
                <a:solidFill>
                  <a:schemeClr val="tx1"/>
                </a:solidFill>
              </a:rPr>
              <a:t>Stimulates economic efficiencies </a:t>
            </a:r>
          </a:p>
          <a:p>
            <a:pPr marL="85725" indent="-85725" algn="just">
              <a:buFont typeface="Arial" pitchFamily="34" charset="0"/>
              <a:buChar char="•"/>
            </a:pPr>
            <a:r>
              <a:rPr lang="en-US" dirty="0" smtClean="0">
                <a:solidFill>
                  <a:schemeClr val="tx1"/>
                </a:solidFill>
              </a:rPr>
              <a:t>Generates employment</a:t>
            </a:r>
          </a:p>
          <a:p>
            <a:pPr marL="85725" indent="-85725" algn="just">
              <a:buFont typeface="Arial" pitchFamily="34" charset="0"/>
              <a:buChar char="•"/>
            </a:pPr>
            <a:r>
              <a:rPr lang="en-US" dirty="0" smtClean="0">
                <a:solidFill>
                  <a:schemeClr val="tx1"/>
                </a:solidFill>
              </a:rPr>
              <a:t>Creates opportunities of entrepreneurship</a:t>
            </a:r>
          </a:p>
          <a:p>
            <a:pPr marL="85725" indent="-85725" algn="just">
              <a:buFont typeface="Arial" pitchFamily="34" charset="0"/>
              <a:buChar char="•"/>
            </a:pPr>
            <a:r>
              <a:rPr lang="en-US" dirty="0" smtClean="0">
                <a:solidFill>
                  <a:schemeClr val="tx1"/>
                </a:solidFill>
              </a:rPr>
              <a:t>Major contributor to GDP</a:t>
            </a:r>
          </a:p>
          <a:p>
            <a:pPr marL="85725" indent="-85725" algn="just">
              <a:buFont typeface="Arial" pitchFamily="34" charset="0"/>
              <a:buChar char="•"/>
            </a:pPr>
            <a:r>
              <a:rPr lang="en-US" dirty="0" smtClean="0">
                <a:solidFill>
                  <a:schemeClr val="tx1"/>
                </a:solidFill>
              </a:rPr>
              <a:t>Areas of high concentration of population</a:t>
            </a:r>
          </a:p>
          <a:p>
            <a:pPr marL="85725" indent="-85725" algn="just">
              <a:buFont typeface="Arial" pitchFamily="34" charset="0"/>
              <a:buChar char="•"/>
            </a:pPr>
            <a:r>
              <a:rPr lang="en-US" dirty="0" smtClean="0">
                <a:solidFill>
                  <a:schemeClr val="tx1"/>
                </a:solidFill>
              </a:rPr>
              <a:t>Areas of high concentration of economic activities</a:t>
            </a:r>
          </a:p>
          <a:p>
            <a:pPr marL="85725" indent="-85725" algn="just">
              <a:buFont typeface="Arial" pitchFamily="34" charset="0"/>
              <a:buChar char="•"/>
            </a:pPr>
            <a:r>
              <a:rPr lang="en-US" dirty="0" smtClean="0">
                <a:solidFill>
                  <a:schemeClr val="tx1"/>
                </a:solidFill>
              </a:rPr>
              <a:t>Providers of quality social infrastructure i.e. healthcare, education, recreation, etc.</a:t>
            </a:r>
          </a:p>
          <a:p>
            <a:pPr marL="85725" indent="-85725" algn="just">
              <a:buFont typeface="Arial" pitchFamily="34" charset="0"/>
              <a:buChar char="•"/>
            </a:pPr>
            <a:r>
              <a:rPr lang="en-US" dirty="0" smtClean="0">
                <a:solidFill>
                  <a:schemeClr val="tx1"/>
                </a:solidFill>
              </a:rPr>
              <a:t>Providers of physical infrastructure i.e. water supply, sewerage, roads, electricity, etc.</a:t>
            </a:r>
          </a:p>
          <a:p>
            <a:endParaRPr lang="en-US" dirty="0" smtClean="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6515100" cy="762000"/>
          </a:xfrm>
        </p:spPr>
        <p:txBody>
          <a:bodyPr/>
          <a:lstStyle/>
          <a:p>
            <a:r>
              <a:rPr lang="en-US" dirty="0" smtClean="0"/>
              <a:t>GUDM - Structure</a:t>
            </a:r>
            <a:endParaRPr lang="en-IN" dirty="0"/>
          </a:p>
        </p:txBody>
      </p:sp>
      <p:grpSp>
        <p:nvGrpSpPr>
          <p:cNvPr id="3" name="Group 20"/>
          <p:cNvGrpSpPr/>
          <p:nvPr/>
        </p:nvGrpSpPr>
        <p:grpSpPr>
          <a:xfrm>
            <a:off x="685800" y="968514"/>
            <a:ext cx="7534117" cy="5177700"/>
            <a:chOff x="914400" y="968514"/>
            <a:chExt cx="7534117" cy="5177700"/>
          </a:xfrm>
          <a:solidFill>
            <a:schemeClr val="tx1">
              <a:lumMod val="50000"/>
              <a:lumOff val="50000"/>
            </a:schemeClr>
          </a:solidFill>
        </p:grpSpPr>
        <p:sp>
          <p:nvSpPr>
            <p:cNvPr id="4" name="Rectangle 3"/>
            <p:cNvSpPr>
              <a:spLocks noChangeArrowheads="1"/>
            </p:cNvSpPr>
            <p:nvPr/>
          </p:nvSpPr>
          <p:spPr bwMode="auto">
            <a:xfrm>
              <a:off x="990599" y="3048000"/>
              <a:ext cx="1949643" cy="761120"/>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a:latin typeface="Arial" charset="0"/>
                </a:rPr>
                <a:t>Executive </a:t>
              </a:r>
            </a:p>
            <a:p>
              <a:pPr algn="ctr" eaLnBrk="1" hangingPunct="1"/>
              <a:r>
                <a:rPr lang="en-US">
                  <a:latin typeface="Arial" charset="0"/>
                </a:rPr>
                <a:t>Committee</a:t>
              </a:r>
            </a:p>
          </p:txBody>
        </p:sp>
        <p:sp>
          <p:nvSpPr>
            <p:cNvPr id="5" name="Rectangle 4"/>
            <p:cNvSpPr>
              <a:spLocks noChangeArrowheads="1"/>
            </p:cNvSpPr>
            <p:nvPr/>
          </p:nvSpPr>
          <p:spPr bwMode="auto">
            <a:xfrm>
              <a:off x="2741613" y="1981200"/>
              <a:ext cx="3644986" cy="507414"/>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a:latin typeface="Arial" charset="0"/>
                </a:rPr>
                <a:t>Governing Body</a:t>
              </a:r>
            </a:p>
          </p:txBody>
        </p:sp>
        <p:sp>
          <p:nvSpPr>
            <p:cNvPr id="6" name="Rectangle 5"/>
            <p:cNvSpPr>
              <a:spLocks noChangeArrowheads="1"/>
            </p:cNvSpPr>
            <p:nvPr/>
          </p:nvSpPr>
          <p:spPr bwMode="auto">
            <a:xfrm>
              <a:off x="3200399" y="3081337"/>
              <a:ext cx="2557141" cy="893259"/>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dirty="0">
                  <a:latin typeface="Arial" charset="0"/>
                </a:rPr>
                <a:t>State Level </a:t>
              </a:r>
            </a:p>
            <a:p>
              <a:pPr algn="ctr" eaLnBrk="1" hangingPunct="1"/>
              <a:r>
                <a:rPr lang="en-US" dirty="0">
                  <a:latin typeface="Arial" charset="0"/>
                </a:rPr>
                <a:t>Steering  Committee</a:t>
              </a:r>
            </a:p>
          </p:txBody>
        </p:sp>
        <p:sp>
          <p:nvSpPr>
            <p:cNvPr id="7" name="Rectangle 6"/>
            <p:cNvSpPr>
              <a:spLocks noChangeArrowheads="1"/>
            </p:cNvSpPr>
            <p:nvPr/>
          </p:nvSpPr>
          <p:spPr bwMode="auto">
            <a:xfrm>
              <a:off x="6279957" y="3047999"/>
              <a:ext cx="1949643" cy="845689"/>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a:latin typeface="Arial" charset="0"/>
                </a:rPr>
                <a:t>Advisory Group</a:t>
              </a:r>
            </a:p>
          </p:txBody>
        </p:sp>
        <p:sp>
          <p:nvSpPr>
            <p:cNvPr id="8" name="Rectangle 7"/>
            <p:cNvSpPr>
              <a:spLocks noChangeArrowheads="1"/>
            </p:cNvSpPr>
            <p:nvPr/>
          </p:nvSpPr>
          <p:spPr bwMode="auto">
            <a:xfrm>
              <a:off x="3200399" y="4495800"/>
              <a:ext cx="2543013" cy="761120"/>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a:latin typeface="Arial" charset="0"/>
                </a:rPr>
                <a:t>State level </a:t>
              </a:r>
            </a:p>
            <a:p>
              <a:pPr algn="ctr" eaLnBrk="1" hangingPunct="1"/>
              <a:r>
                <a:rPr lang="en-US">
                  <a:latin typeface="Arial" charset="0"/>
                </a:rPr>
                <a:t>Nodal Agency</a:t>
              </a:r>
            </a:p>
          </p:txBody>
        </p:sp>
        <p:sp>
          <p:nvSpPr>
            <p:cNvPr id="9" name="Rectangle 8"/>
            <p:cNvSpPr>
              <a:spLocks noChangeArrowheads="1"/>
            </p:cNvSpPr>
            <p:nvPr/>
          </p:nvSpPr>
          <p:spPr bwMode="auto">
            <a:xfrm>
              <a:off x="989012" y="5638800"/>
              <a:ext cx="7459505" cy="507414"/>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a:latin typeface="Arial" charset="0"/>
                </a:rPr>
                <a:t>Ahmedabad, Rajkot, Surat, Vadodara / ULBs</a:t>
              </a:r>
            </a:p>
          </p:txBody>
        </p:sp>
        <p:sp>
          <p:nvSpPr>
            <p:cNvPr id="10" name="Line 9"/>
            <p:cNvSpPr>
              <a:spLocks noChangeShapeType="1"/>
            </p:cNvSpPr>
            <p:nvPr/>
          </p:nvSpPr>
          <p:spPr bwMode="auto">
            <a:xfrm flipH="1">
              <a:off x="4341812" y="3962400"/>
              <a:ext cx="1587" cy="600352"/>
            </a:xfrm>
            <a:prstGeom prst="line">
              <a:avLst/>
            </a:prstGeom>
            <a:grpFill/>
            <a:ln w="9525">
              <a:solidFill>
                <a:schemeClr val="tx1"/>
              </a:solidFill>
              <a:round/>
              <a:headEnd type="triangle" w="med" len="med"/>
              <a:tailEnd type="triangle" w="med" len="med"/>
            </a:ln>
            <a:effectLst/>
          </p:spPr>
          <p:txBody>
            <a:bodyPr/>
            <a:lstStyle/>
            <a:p>
              <a:endParaRPr lang="en-IN"/>
            </a:p>
          </p:txBody>
        </p:sp>
        <p:sp>
          <p:nvSpPr>
            <p:cNvPr id="11" name="Line 10"/>
            <p:cNvSpPr>
              <a:spLocks noChangeShapeType="1"/>
            </p:cNvSpPr>
            <p:nvPr/>
          </p:nvSpPr>
          <p:spPr bwMode="auto">
            <a:xfrm flipV="1">
              <a:off x="4341813" y="5289550"/>
              <a:ext cx="0" cy="338276"/>
            </a:xfrm>
            <a:prstGeom prst="line">
              <a:avLst/>
            </a:prstGeom>
            <a:grpFill/>
            <a:ln w="9525">
              <a:solidFill>
                <a:schemeClr val="tx1"/>
              </a:solidFill>
              <a:round/>
              <a:headEnd/>
              <a:tailEnd type="triangle" w="med" len="med"/>
            </a:ln>
            <a:effectLst/>
          </p:spPr>
          <p:txBody>
            <a:bodyPr/>
            <a:lstStyle/>
            <a:p>
              <a:endParaRPr lang="en-IN"/>
            </a:p>
          </p:txBody>
        </p:sp>
        <p:sp>
          <p:nvSpPr>
            <p:cNvPr id="12" name="Rectangle 11"/>
            <p:cNvSpPr>
              <a:spLocks noChangeArrowheads="1"/>
            </p:cNvSpPr>
            <p:nvPr/>
          </p:nvSpPr>
          <p:spPr bwMode="auto">
            <a:xfrm>
              <a:off x="914400" y="4495800"/>
              <a:ext cx="2119178" cy="676552"/>
            </a:xfrm>
            <a:prstGeom prst="rect">
              <a:avLst/>
            </a:prstGeom>
            <a:grpFill/>
            <a:ln w="9525">
              <a:solidFill>
                <a:schemeClr val="tx1"/>
              </a:solidFill>
              <a:miter lim="800000"/>
              <a:headEnd/>
              <a:tailEnd/>
            </a:ln>
            <a:effectLst>
              <a:prstShdw prst="shdw18" dist="17961" dir="13500000">
                <a:schemeClr val="tx1">
                  <a:gamma/>
                  <a:shade val="60000"/>
                  <a:invGamma/>
                </a:schemeClr>
              </a:prstShdw>
            </a:effectLst>
          </p:spPr>
          <p:txBody>
            <a:bodyPr wrap="none" anchor="ctr"/>
            <a:lstStyle/>
            <a:p>
              <a:pPr algn="ctr" eaLnBrk="1" hangingPunct="1"/>
              <a:r>
                <a:rPr lang="en-US">
                  <a:latin typeface="Arial" charset="0"/>
                </a:rPr>
                <a:t>Advisory Group</a:t>
              </a:r>
            </a:p>
          </p:txBody>
        </p:sp>
        <p:sp>
          <p:nvSpPr>
            <p:cNvPr id="13" name="Line 12"/>
            <p:cNvSpPr>
              <a:spLocks noChangeShapeType="1"/>
            </p:cNvSpPr>
            <p:nvPr/>
          </p:nvSpPr>
          <p:spPr bwMode="auto">
            <a:xfrm>
              <a:off x="4418013" y="2514599"/>
              <a:ext cx="0" cy="591983"/>
            </a:xfrm>
            <a:prstGeom prst="line">
              <a:avLst/>
            </a:prstGeom>
            <a:grpFill/>
            <a:ln w="9525">
              <a:solidFill>
                <a:schemeClr val="tx1"/>
              </a:solidFill>
              <a:round/>
              <a:headEnd/>
              <a:tailEnd type="triangle" w="med" len="med"/>
            </a:ln>
            <a:effectLst/>
          </p:spPr>
          <p:txBody>
            <a:bodyPr/>
            <a:lstStyle/>
            <a:p>
              <a:endParaRPr lang="en-IN"/>
            </a:p>
          </p:txBody>
        </p:sp>
        <p:sp>
          <p:nvSpPr>
            <p:cNvPr id="14" name="Line 13"/>
            <p:cNvSpPr>
              <a:spLocks noChangeShapeType="1"/>
            </p:cNvSpPr>
            <p:nvPr/>
          </p:nvSpPr>
          <p:spPr bwMode="auto">
            <a:xfrm flipV="1">
              <a:off x="1751013" y="3809999"/>
              <a:ext cx="0" cy="591983"/>
            </a:xfrm>
            <a:prstGeom prst="line">
              <a:avLst/>
            </a:prstGeom>
            <a:grpFill/>
            <a:ln w="9525">
              <a:solidFill>
                <a:schemeClr val="tx1"/>
              </a:solidFill>
              <a:round/>
              <a:headEnd/>
              <a:tailEnd type="triangle" w="med" len="med"/>
            </a:ln>
            <a:effectLst/>
          </p:spPr>
          <p:txBody>
            <a:bodyPr/>
            <a:lstStyle/>
            <a:p>
              <a:endParaRPr lang="en-IN"/>
            </a:p>
          </p:txBody>
        </p:sp>
        <p:sp>
          <p:nvSpPr>
            <p:cNvPr id="15" name="Line 14"/>
            <p:cNvSpPr>
              <a:spLocks noChangeShapeType="1"/>
            </p:cNvSpPr>
            <p:nvPr/>
          </p:nvSpPr>
          <p:spPr bwMode="auto">
            <a:xfrm>
              <a:off x="2895599" y="3429000"/>
              <a:ext cx="269849" cy="0"/>
            </a:xfrm>
            <a:prstGeom prst="line">
              <a:avLst/>
            </a:prstGeom>
            <a:grpFill/>
            <a:ln w="9525">
              <a:solidFill>
                <a:schemeClr val="tx1"/>
              </a:solidFill>
              <a:round/>
              <a:headEnd/>
              <a:tailEnd type="triangle" w="med" len="med"/>
            </a:ln>
            <a:effectLst/>
          </p:spPr>
          <p:txBody>
            <a:bodyPr/>
            <a:lstStyle/>
            <a:p>
              <a:endParaRPr lang="en-IN"/>
            </a:p>
          </p:txBody>
        </p:sp>
        <p:sp>
          <p:nvSpPr>
            <p:cNvPr id="16" name="Line 15"/>
            <p:cNvSpPr>
              <a:spLocks noChangeShapeType="1"/>
            </p:cNvSpPr>
            <p:nvPr/>
          </p:nvSpPr>
          <p:spPr bwMode="auto">
            <a:xfrm>
              <a:off x="1751013" y="2667000"/>
              <a:ext cx="6272766" cy="0"/>
            </a:xfrm>
            <a:prstGeom prst="line">
              <a:avLst/>
            </a:prstGeom>
            <a:grpFill/>
            <a:ln w="9525">
              <a:solidFill>
                <a:schemeClr val="tx1"/>
              </a:solidFill>
              <a:round/>
              <a:headEnd/>
              <a:tailEnd/>
            </a:ln>
            <a:effectLst/>
          </p:spPr>
          <p:txBody>
            <a:bodyPr/>
            <a:lstStyle/>
            <a:p>
              <a:endParaRPr lang="en-IN"/>
            </a:p>
          </p:txBody>
        </p:sp>
        <p:sp>
          <p:nvSpPr>
            <p:cNvPr id="17" name="Line 16"/>
            <p:cNvSpPr>
              <a:spLocks noChangeShapeType="1"/>
            </p:cNvSpPr>
            <p:nvPr/>
          </p:nvSpPr>
          <p:spPr bwMode="auto">
            <a:xfrm>
              <a:off x="1751013" y="2667000"/>
              <a:ext cx="0" cy="338276"/>
            </a:xfrm>
            <a:prstGeom prst="line">
              <a:avLst/>
            </a:prstGeom>
            <a:grpFill/>
            <a:ln w="9525">
              <a:solidFill>
                <a:schemeClr val="tx1"/>
              </a:solidFill>
              <a:round/>
              <a:headEnd/>
              <a:tailEnd type="triangle" w="med" len="med"/>
            </a:ln>
            <a:effectLst/>
          </p:spPr>
          <p:txBody>
            <a:bodyPr/>
            <a:lstStyle/>
            <a:p>
              <a:endParaRPr lang="en-IN"/>
            </a:p>
          </p:txBody>
        </p:sp>
        <p:sp>
          <p:nvSpPr>
            <p:cNvPr id="18" name="Line 17"/>
            <p:cNvSpPr>
              <a:spLocks noChangeShapeType="1"/>
            </p:cNvSpPr>
            <p:nvPr/>
          </p:nvSpPr>
          <p:spPr bwMode="auto">
            <a:xfrm>
              <a:off x="8001000" y="2667000"/>
              <a:ext cx="0" cy="338276"/>
            </a:xfrm>
            <a:prstGeom prst="line">
              <a:avLst/>
            </a:prstGeom>
            <a:grpFill/>
            <a:ln w="9525">
              <a:solidFill>
                <a:schemeClr val="tx1"/>
              </a:solidFill>
              <a:round/>
              <a:headEnd/>
              <a:tailEnd type="triangle" w="med" len="med"/>
            </a:ln>
            <a:effectLst/>
          </p:spPr>
          <p:txBody>
            <a:bodyPr/>
            <a:lstStyle/>
            <a:p>
              <a:endParaRPr lang="en-IN"/>
            </a:p>
          </p:txBody>
        </p:sp>
        <p:sp>
          <p:nvSpPr>
            <p:cNvPr id="19" name="Rectangle 18"/>
            <p:cNvSpPr>
              <a:spLocks noChangeArrowheads="1"/>
            </p:cNvSpPr>
            <p:nvPr/>
          </p:nvSpPr>
          <p:spPr bwMode="auto">
            <a:xfrm>
              <a:off x="3048000" y="968514"/>
              <a:ext cx="3125787" cy="707886"/>
            </a:xfrm>
            <a:prstGeom prst="rect">
              <a:avLst/>
            </a:prstGeom>
            <a:grpFill/>
            <a:ln w="9525">
              <a:noFill/>
              <a:miter lim="800000"/>
              <a:headEnd/>
              <a:tailEnd/>
            </a:ln>
            <a:effectLst/>
          </p:spPr>
          <p:txBody>
            <a:bodyPr wrap="square">
              <a:spAutoFit/>
            </a:bodyPr>
            <a:lstStyle/>
            <a:p>
              <a:pPr algn="ctr" eaLnBrk="1" hangingPunct="1"/>
              <a:r>
                <a:rPr lang="en-US" dirty="0">
                  <a:latin typeface="Arial" charset="0"/>
                </a:rPr>
                <a:t>Gujarat Urban Development Mission</a:t>
              </a:r>
            </a:p>
          </p:txBody>
        </p:sp>
        <p:sp>
          <p:nvSpPr>
            <p:cNvPr id="20" name="Line 19"/>
            <p:cNvSpPr>
              <a:spLocks noChangeShapeType="1"/>
            </p:cNvSpPr>
            <p:nvPr/>
          </p:nvSpPr>
          <p:spPr bwMode="auto">
            <a:xfrm flipH="1">
              <a:off x="5824564" y="3429000"/>
              <a:ext cx="423836" cy="0"/>
            </a:xfrm>
            <a:prstGeom prst="line">
              <a:avLst/>
            </a:prstGeom>
            <a:grpFill/>
            <a:ln w="9525">
              <a:solidFill>
                <a:schemeClr val="tx1"/>
              </a:solidFill>
              <a:round/>
              <a:headEnd/>
              <a:tailEnd type="triangle" w="med" len="med"/>
            </a:ln>
            <a:effectLst/>
          </p:spPr>
          <p:txBody>
            <a:bodyPr/>
            <a:lstStyle/>
            <a:p>
              <a:endParaRPr lang="en-IN"/>
            </a:p>
          </p:txBody>
        </p:sp>
      </p:grpSp>
    </p:spTree>
  </p:cSld>
  <p:clrMapOvr>
    <a:masterClrMapping/>
  </p:clrMapOvr>
  <p:transition spd="med">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GUDM Achievements </a:t>
            </a:r>
            <a:endParaRPr lang="en-IN" dirty="0"/>
          </a:p>
        </p:txBody>
      </p:sp>
      <p:grpSp>
        <p:nvGrpSpPr>
          <p:cNvPr id="3" name="Group 11"/>
          <p:cNvGrpSpPr/>
          <p:nvPr/>
        </p:nvGrpSpPr>
        <p:grpSpPr>
          <a:xfrm>
            <a:off x="990600" y="914400"/>
            <a:ext cx="7086600" cy="5257800"/>
            <a:chOff x="1219200" y="990600"/>
            <a:chExt cx="6781800" cy="5042595"/>
          </a:xfrm>
        </p:grpSpPr>
        <p:sp>
          <p:nvSpPr>
            <p:cNvPr id="4" name="Text Box 7"/>
            <p:cNvSpPr txBox="1">
              <a:spLocks noChangeArrowheads="1"/>
            </p:cNvSpPr>
            <p:nvPr/>
          </p:nvSpPr>
          <p:spPr bwMode="auto">
            <a:xfrm>
              <a:off x="1219200" y="995363"/>
              <a:ext cx="3276600" cy="1477328"/>
            </a:xfrm>
            <a:prstGeom prst="rect">
              <a:avLst/>
            </a:prstGeom>
            <a:solidFill>
              <a:schemeClr val="tx1">
                <a:lumMod val="50000"/>
                <a:lumOff val="50000"/>
              </a:schemeClr>
            </a:solidFill>
            <a:ln w="19050">
              <a:solidFill>
                <a:srgbClr val="66CCFF"/>
              </a:solidFill>
              <a:miter lim="800000"/>
              <a:headEnd/>
              <a:tailEnd/>
            </a:ln>
            <a:effectLst/>
          </p:spPr>
          <p:txBody>
            <a:bodyPr>
              <a:spAutoFit/>
            </a:bodyPr>
            <a:lstStyle/>
            <a:p>
              <a:pPr>
                <a:spcBef>
                  <a:spcPct val="50000"/>
                </a:spcBef>
              </a:pPr>
              <a:r>
                <a:rPr lang="en-US" sz="1200" u="sng" dirty="0">
                  <a:solidFill>
                    <a:schemeClr val="bg1"/>
                  </a:solidFill>
                  <a:latin typeface="Arial" charset="0"/>
                </a:rPr>
                <a:t>Road </a:t>
              </a:r>
              <a:r>
                <a:rPr lang="en-US" sz="1200" b="0" dirty="0">
                  <a:solidFill>
                    <a:schemeClr val="bg1"/>
                  </a:solidFill>
                  <a:latin typeface="Arial" charset="0"/>
                </a:rPr>
                <a:t> </a:t>
              </a:r>
            </a:p>
            <a:p>
              <a:pPr>
                <a:spcBef>
                  <a:spcPct val="50000"/>
                </a:spcBef>
              </a:pPr>
              <a:r>
                <a:rPr lang="en-US" sz="1200" b="0" dirty="0">
                  <a:solidFill>
                    <a:schemeClr val="bg1"/>
                  </a:solidFill>
                  <a:latin typeface="Arial" charset="0"/>
                </a:rPr>
                <a:t>Road development through public participation</a:t>
              </a:r>
            </a:p>
            <a:p>
              <a:pPr>
                <a:spcBef>
                  <a:spcPct val="50000"/>
                </a:spcBef>
              </a:pPr>
              <a:r>
                <a:rPr lang="en-US" sz="1200" b="0" dirty="0">
                  <a:solidFill>
                    <a:schemeClr val="bg1"/>
                  </a:solidFill>
                  <a:latin typeface="Arial" charset="0"/>
                </a:rPr>
                <a:t>Construction of Model Roads – GauravPath, VikasPath &amp; SuvidhaPath across the State</a:t>
              </a:r>
            </a:p>
            <a:p>
              <a:pPr>
                <a:spcBef>
                  <a:spcPct val="50000"/>
                </a:spcBef>
              </a:pPr>
              <a:r>
                <a:rPr lang="en-US" sz="1200" b="0" dirty="0">
                  <a:solidFill>
                    <a:schemeClr val="bg1"/>
                  </a:solidFill>
                  <a:latin typeface="Arial" charset="0"/>
                </a:rPr>
                <a:t>Development of thematic traffic circles.</a:t>
              </a:r>
            </a:p>
          </p:txBody>
        </p:sp>
        <p:sp>
          <p:nvSpPr>
            <p:cNvPr id="5" name="Text Box 8"/>
            <p:cNvSpPr txBox="1">
              <a:spLocks noChangeArrowheads="1"/>
            </p:cNvSpPr>
            <p:nvPr/>
          </p:nvSpPr>
          <p:spPr bwMode="auto">
            <a:xfrm>
              <a:off x="4495800" y="990600"/>
              <a:ext cx="3505200" cy="1015663"/>
            </a:xfrm>
            <a:prstGeom prst="rect">
              <a:avLst/>
            </a:prstGeom>
            <a:solidFill>
              <a:schemeClr val="bg1">
                <a:lumMod val="85000"/>
              </a:schemeClr>
            </a:solidFill>
            <a:ln w="28575">
              <a:solidFill>
                <a:srgbClr val="FF9933"/>
              </a:solidFill>
              <a:miter lim="800000"/>
              <a:headEnd/>
              <a:tailEnd/>
            </a:ln>
            <a:effectLst/>
          </p:spPr>
          <p:txBody>
            <a:bodyPr>
              <a:spAutoFit/>
            </a:bodyPr>
            <a:lstStyle/>
            <a:p>
              <a:pPr>
                <a:spcBef>
                  <a:spcPct val="50000"/>
                </a:spcBef>
              </a:pPr>
              <a:r>
                <a:rPr lang="en-US" sz="1200" b="0" u="sng" dirty="0">
                  <a:solidFill>
                    <a:schemeClr val="tx1"/>
                  </a:solidFill>
                  <a:latin typeface="Arial" charset="0"/>
                </a:rPr>
                <a:t>Water Supply</a:t>
              </a:r>
            </a:p>
            <a:p>
              <a:pPr>
                <a:spcBef>
                  <a:spcPct val="50000"/>
                </a:spcBef>
              </a:pPr>
              <a:r>
                <a:rPr lang="en-US" sz="1200" b="0" dirty="0">
                  <a:solidFill>
                    <a:schemeClr val="tx1"/>
                  </a:solidFill>
                  <a:latin typeface="Arial" charset="0"/>
                </a:rPr>
                <a:t>Water sector accorded highest priority</a:t>
              </a:r>
            </a:p>
            <a:p>
              <a:pPr>
                <a:spcBef>
                  <a:spcPct val="50000"/>
                </a:spcBef>
              </a:pPr>
              <a:r>
                <a:rPr lang="en-US" sz="1200" b="0" dirty="0">
                  <a:solidFill>
                    <a:schemeClr val="tx1"/>
                  </a:solidFill>
                  <a:latin typeface="Arial" charset="0"/>
                </a:rPr>
                <a:t>Highest disbursement of grants for strengthening water supply system </a:t>
              </a:r>
            </a:p>
          </p:txBody>
        </p:sp>
        <p:sp>
          <p:nvSpPr>
            <p:cNvPr id="6" name="Text Box 9"/>
            <p:cNvSpPr txBox="1">
              <a:spLocks noChangeArrowheads="1"/>
            </p:cNvSpPr>
            <p:nvPr/>
          </p:nvSpPr>
          <p:spPr bwMode="auto">
            <a:xfrm>
              <a:off x="4495800" y="3200400"/>
              <a:ext cx="3505200" cy="738664"/>
            </a:xfrm>
            <a:prstGeom prst="rect">
              <a:avLst/>
            </a:prstGeom>
            <a:solidFill>
              <a:schemeClr val="bg1">
                <a:lumMod val="85000"/>
              </a:schemeClr>
            </a:solidFill>
            <a:ln w="28575">
              <a:solidFill>
                <a:srgbClr val="FF9933"/>
              </a:solidFill>
              <a:miter lim="800000"/>
              <a:headEnd/>
              <a:tailEnd/>
            </a:ln>
            <a:effectLst/>
          </p:spPr>
          <p:txBody>
            <a:bodyPr>
              <a:spAutoFit/>
            </a:bodyPr>
            <a:lstStyle/>
            <a:p>
              <a:pPr>
                <a:spcBef>
                  <a:spcPct val="50000"/>
                </a:spcBef>
              </a:pPr>
              <a:r>
                <a:rPr lang="en-US" sz="1200" u="sng" dirty="0">
                  <a:solidFill>
                    <a:schemeClr val="tx1"/>
                  </a:solidFill>
                  <a:latin typeface="Arial" charset="0"/>
                </a:rPr>
                <a:t>Town Planning Schemes</a:t>
              </a:r>
            </a:p>
            <a:p>
              <a:pPr>
                <a:spcBef>
                  <a:spcPct val="50000"/>
                </a:spcBef>
              </a:pPr>
              <a:r>
                <a:rPr lang="en-US" sz="1200" b="0" dirty="0">
                  <a:solidFill>
                    <a:schemeClr val="tx1"/>
                  </a:solidFill>
                  <a:latin typeface="Arial" charset="0"/>
                </a:rPr>
                <a:t>35 TP Schemes awarded- highest no. of TP Schemes sanctioned per year, so far .</a:t>
              </a:r>
            </a:p>
          </p:txBody>
        </p:sp>
        <p:sp>
          <p:nvSpPr>
            <p:cNvPr id="7" name="Text Box 10"/>
            <p:cNvSpPr txBox="1">
              <a:spLocks noChangeArrowheads="1"/>
            </p:cNvSpPr>
            <p:nvPr/>
          </p:nvSpPr>
          <p:spPr bwMode="auto">
            <a:xfrm>
              <a:off x="1219200" y="2438400"/>
              <a:ext cx="3276600" cy="923330"/>
            </a:xfrm>
            <a:prstGeom prst="rect">
              <a:avLst/>
            </a:prstGeom>
            <a:solidFill>
              <a:schemeClr val="bg1">
                <a:lumMod val="85000"/>
              </a:schemeClr>
            </a:solidFill>
            <a:ln w="28575">
              <a:solidFill>
                <a:srgbClr val="FF9933"/>
              </a:solidFill>
              <a:miter lim="800000"/>
              <a:headEnd/>
              <a:tailEnd/>
            </a:ln>
            <a:effectLst/>
          </p:spPr>
          <p:txBody>
            <a:bodyPr>
              <a:spAutoFit/>
            </a:bodyPr>
            <a:lstStyle/>
            <a:p>
              <a:pPr>
                <a:spcBef>
                  <a:spcPct val="50000"/>
                </a:spcBef>
              </a:pPr>
              <a:r>
                <a:rPr lang="en-US" sz="1200" u="sng" dirty="0">
                  <a:solidFill>
                    <a:schemeClr val="tx1"/>
                  </a:solidFill>
                  <a:latin typeface="Arial" charset="0"/>
                </a:rPr>
                <a:t>Solid Waste Management </a:t>
              </a:r>
            </a:p>
            <a:p>
              <a:pPr>
                <a:spcBef>
                  <a:spcPct val="50000"/>
                </a:spcBef>
              </a:pPr>
              <a:r>
                <a:rPr lang="en-US" sz="1200" b="0" dirty="0">
                  <a:solidFill>
                    <a:schemeClr val="tx1"/>
                  </a:solidFill>
                  <a:latin typeface="Arial" charset="0"/>
                </a:rPr>
                <a:t>Exemplary Performance by ULBs of Gujarat in Solid Waste Management - SC directed other states to follow Gujarat’s Model.</a:t>
              </a:r>
            </a:p>
          </p:txBody>
        </p:sp>
        <p:sp>
          <p:nvSpPr>
            <p:cNvPr id="8" name="Text Box 11"/>
            <p:cNvSpPr txBox="1">
              <a:spLocks noChangeArrowheads="1"/>
            </p:cNvSpPr>
            <p:nvPr/>
          </p:nvSpPr>
          <p:spPr bwMode="auto">
            <a:xfrm>
              <a:off x="4495800" y="1981200"/>
              <a:ext cx="3505200" cy="1200329"/>
            </a:xfrm>
            <a:prstGeom prst="rect">
              <a:avLst/>
            </a:prstGeom>
            <a:solidFill>
              <a:schemeClr val="tx1">
                <a:lumMod val="50000"/>
                <a:lumOff val="50000"/>
              </a:schemeClr>
            </a:solidFill>
            <a:ln w="28575">
              <a:solidFill>
                <a:srgbClr val="FF9933"/>
              </a:solidFill>
              <a:miter lim="800000"/>
              <a:headEnd/>
              <a:tailEnd/>
            </a:ln>
            <a:effectLst/>
          </p:spPr>
          <p:txBody>
            <a:bodyPr>
              <a:spAutoFit/>
            </a:bodyPr>
            <a:lstStyle/>
            <a:p>
              <a:pPr>
                <a:spcBef>
                  <a:spcPct val="50000"/>
                </a:spcBef>
              </a:pPr>
              <a:r>
                <a:rPr lang="en-US" sz="1200" u="sng" dirty="0">
                  <a:solidFill>
                    <a:schemeClr val="bg1"/>
                  </a:solidFill>
                  <a:latin typeface="Arial" charset="0"/>
                </a:rPr>
                <a:t>Urban Forestry </a:t>
              </a:r>
            </a:p>
            <a:p>
              <a:pPr>
                <a:spcBef>
                  <a:spcPct val="50000"/>
                </a:spcBef>
              </a:pPr>
              <a:r>
                <a:rPr lang="en-US" sz="1200" b="0" dirty="0" smtClean="0">
                  <a:solidFill>
                    <a:schemeClr val="bg1"/>
                  </a:solidFill>
                  <a:latin typeface="Arial" charset="0"/>
                </a:rPr>
                <a:t>Afforestation </a:t>
              </a:r>
              <a:r>
                <a:rPr lang="en-US" sz="1200" b="0" dirty="0">
                  <a:solidFill>
                    <a:schemeClr val="bg1"/>
                  </a:solidFill>
                  <a:latin typeface="Arial" charset="0"/>
                </a:rPr>
                <a:t>project prepared for 141 Municipalities. </a:t>
              </a:r>
            </a:p>
            <a:p>
              <a:pPr>
                <a:spcBef>
                  <a:spcPct val="50000"/>
                </a:spcBef>
              </a:pPr>
              <a:r>
                <a:rPr lang="en-US" sz="1200" b="0" dirty="0">
                  <a:solidFill>
                    <a:schemeClr val="bg1"/>
                  </a:solidFill>
                  <a:latin typeface="Arial" charset="0"/>
                </a:rPr>
                <a:t>Creation of 45 Panchvati Vans, 73 </a:t>
              </a:r>
              <a:r>
                <a:rPr lang="en-US" sz="1200" b="0" dirty="0" err="1">
                  <a:solidFill>
                    <a:schemeClr val="bg1"/>
                  </a:solidFill>
                  <a:latin typeface="Arial" charset="0"/>
                </a:rPr>
                <a:t>Smruti</a:t>
              </a:r>
              <a:r>
                <a:rPr lang="en-US" sz="1200" b="0" dirty="0">
                  <a:solidFill>
                    <a:schemeClr val="bg1"/>
                  </a:solidFill>
                  <a:latin typeface="Arial" charset="0"/>
                </a:rPr>
                <a:t> Vans, 58 Nakshatra / Rashi Vans and 2 Navgruh Vans.</a:t>
              </a:r>
            </a:p>
          </p:txBody>
        </p:sp>
        <p:sp>
          <p:nvSpPr>
            <p:cNvPr id="9" name="Text Box 12"/>
            <p:cNvSpPr txBox="1">
              <a:spLocks noChangeArrowheads="1"/>
            </p:cNvSpPr>
            <p:nvPr/>
          </p:nvSpPr>
          <p:spPr bwMode="auto">
            <a:xfrm>
              <a:off x="1219200" y="3352800"/>
              <a:ext cx="3276600" cy="1292662"/>
            </a:xfrm>
            <a:prstGeom prst="rect">
              <a:avLst/>
            </a:prstGeom>
            <a:solidFill>
              <a:schemeClr val="tx1">
                <a:lumMod val="50000"/>
                <a:lumOff val="50000"/>
              </a:schemeClr>
            </a:solidFill>
            <a:ln w="28575">
              <a:solidFill>
                <a:srgbClr val="FF9933"/>
              </a:solidFill>
              <a:miter lim="800000"/>
              <a:headEnd/>
              <a:tailEnd/>
            </a:ln>
            <a:effectLst/>
          </p:spPr>
          <p:txBody>
            <a:bodyPr>
              <a:spAutoFit/>
            </a:bodyPr>
            <a:lstStyle/>
            <a:p>
              <a:pPr>
                <a:spcBef>
                  <a:spcPct val="50000"/>
                </a:spcBef>
              </a:pPr>
              <a:r>
                <a:rPr lang="en-US" sz="1200" u="sng" dirty="0">
                  <a:solidFill>
                    <a:schemeClr val="bg1"/>
                  </a:solidFill>
                  <a:latin typeface="Arial" charset="0"/>
                </a:rPr>
                <a:t>Policy &amp; Reforms</a:t>
              </a:r>
            </a:p>
            <a:p>
              <a:pPr>
                <a:spcBef>
                  <a:spcPct val="50000"/>
                </a:spcBef>
              </a:pPr>
              <a:r>
                <a:rPr lang="en-US" sz="1200" b="0" dirty="0">
                  <a:solidFill>
                    <a:schemeClr val="bg1"/>
                  </a:solidFill>
                  <a:latin typeface="Arial" charset="0"/>
                </a:rPr>
                <a:t>Double-entry Accounting System in 141 Municipalities.</a:t>
              </a:r>
            </a:p>
            <a:p>
              <a:pPr>
                <a:spcBef>
                  <a:spcPct val="50000"/>
                </a:spcBef>
              </a:pPr>
              <a:r>
                <a:rPr lang="en-US" sz="1200" b="0" dirty="0">
                  <a:solidFill>
                    <a:schemeClr val="bg1"/>
                  </a:solidFill>
                  <a:latin typeface="Arial" charset="0"/>
                </a:rPr>
                <a:t>Introduction of Area-based Property Tax.</a:t>
              </a:r>
            </a:p>
            <a:p>
              <a:pPr>
                <a:spcBef>
                  <a:spcPct val="50000"/>
                </a:spcBef>
              </a:pPr>
              <a:r>
                <a:rPr lang="en-US" sz="1200" b="0" dirty="0">
                  <a:solidFill>
                    <a:schemeClr val="bg1"/>
                  </a:solidFill>
                  <a:latin typeface="Arial" charset="0"/>
                </a:rPr>
                <a:t>Process initiated to introduce User Charges. </a:t>
              </a:r>
            </a:p>
          </p:txBody>
        </p:sp>
        <p:sp>
          <p:nvSpPr>
            <p:cNvPr id="10" name="Text Box 13"/>
            <p:cNvSpPr txBox="1">
              <a:spLocks noChangeArrowheads="1"/>
            </p:cNvSpPr>
            <p:nvPr/>
          </p:nvSpPr>
          <p:spPr bwMode="auto">
            <a:xfrm>
              <a:off x="4495800" y="3962400"/>
              <a:ext cx="3505200" cy="738664"/>
            </a:xfrm>
            <a:prstGeom prst="rect">
              <a:avLst/>
            </a:prstGeom>
            <a:solidFill>
              <a:schemeClr val="tx1">
                <a:lumMod val="50000"/>
                <a:lumOff val="50000"/>
              </a:schemeClr>
            </a:solidFill>
            <a:ln w="28575">
              <a:solidFill>
                <a:schemeClr val="tx1"/>
              </a:solidFill>
              <a:miter lim="800000"/>
              <a:headEnd/>
              <a:tailEnd/>
            </a:ln>
            <a:effectLst/>
          </p:spPr>
          <p:txBody>
            <a:bodyPr>
              <a:spAutoFit/>
            </a:bodyPr>
            <a:lstStyle/>
            <a:p>
              <a:pPr>
                <a:spcBef>
                  <a:spcPct val="50000"/>
                </a:spcBef>
              </a:pPr>
              <a:r>
                <a:rPr lang="en-US" sz="1200" u="sng" dirty="0">
                  <a:solidFill>
                    <a:schemeClr val="bg1"/>
                  </a:solidFill>
                  <a:latin typeface="Arial" charset="0"/>
                </a:rPr>
                <a:t>Awards &amp; Prizes</a:t>
              </a:r>
            </a:p>
            <a:p>
              <a:pPr>
                <a:spcBef>
                  <a:spcPct val="50000"/>
                </a:spcBef>
              </a:pPr>
              <a:r>
                <a:rPr lang="en-US" sz="1200" b="0" dirty="0">
                  <a:solidFill>
                    <a:schemeClr val="bg1"/>
                  </a:solidFill>
                  <a:latin typeface="Arial" charset="0"/>
                </a:rPr>
                <a:t>Monthly Awards introduced to nurture competitive spirit among ULBs</a:t>
              </a:r>
            </a:p>
          </p:txBody>
        </p:sp>
        <p:sp>
          <p:nvSpPr>
            <p:cNvPr id="11" name="Text Box 24"/>
            <p:cNvSpPr txBox="1">
              <a:spLocks noChangeArrowheads="1"/>
            </p:cNvSpPr>
            <p:nvPr/>
          </p:nvSpPr>
          <p:spPr bwMode="auto">
            <a:xfrm>
              <a:off x="1219200" y="4648200"/>
              <a:ext cx="6781800" cy="1384995"/>
            </a:xfrm>
            <a:prstGeom prst="rect">
              <a:avLst/>
            </a:prstGeom>
            <a:solidFill>
              <a:schemeClr val="bg1">
                <a:lumMod val="85000"/>
              </a:schemeClr>
            </a:solidFill>
            <a:ln w="28575">
              <a:solidFill>
                <a:srgbClr val="FFFF66"/>
              </a:solidFill>
              <a:miter lim="800000"/>
              <a:headEnd/>
              <a:tailEnd/>
            </a:ln>
            <a:effectLst/>
          </p:spPr>
          <p:txBody>
            <a:bodyPr wrap="square">
              <a:spAutoFit/>
            </a:bodyPr>
            <a:lstStyle/>
            <a:p>
              <a:pPr>
                <a:spcBef>
                  <a:spcPct val="50000"/>
                </a:spcBef>
              </a:pPr>
              <a:r>
                <a:rPr lang="en-US" sz="1200" u="sng" dirty="0">
                  <a:solidFill>
                    <a:schemeClr val="tx1"/>
                  </a:solidFill>
                  <a:latin typeface="Arial" charset="0"/>
                </a:rPr>
                <a:t>Other Achievements</a:t>
              </a:r>
            </a:p>
            <a:p>
              <a:pPr>
                <a:spcBef>
                  <a:spcPct val="50000"/>
                </a:spcBef>
              </a:pPr>
              <a:r>
                <a:rPr lang="en-US" sz="1200" dirty="0">
                  <a:solidFill>
                    <a:schemeClr val="tx1"/>
                  </a:solidFill>
                  <a:latin typeface="Arial" charset="0"/>
                </a:rPr>
                <a:t>Encroachment Removal drive launched with public support.</a:t>
              </a:r>
            </a:p>
            <a:p>
              <a:pPr>
                <a:spcBef>
                  <a:spcPct val="50000"/>
                </a:spcBef>
              </a:pPr>
              <a:r>
                <a:rPr lang="en-US" sz="1200" dirty="0">
                  <a:solidFill>
                    <a:schemeClr val="tx1"/>
                  </a:solidFill>
                  <a:latin typeface="Arial" charset="0"/>
                </a:rPr>
                <a:t>Highest tax recovery against tax demand.</a:t>
              </a:r>
            </a:p>
            <a:p>
              <a:pPr>
                <a:spcBef>
                  <a:spcPct val="50000"/>
                </a:spcBef>
              </a:pPr>
              <a:r>
                <a:rPr lang="en-US" sz="1200" dirty="0">
                  <a:solidFill>
                    <a:schemeClr val="tx1"/>
                  </a:solidFill>
                  <a:latin typeface="Arial" charset="0"/>
                </a:rPr>
                <a:t>“Nagarotsav” celebrations in ULBs with public, NRI/NRG participation.</a:t>
              </a:r>
            </a:p>
            <a:p>
              <a:pPr>
                <a:spcBef>
                  <a:spcPct val="50000"/>
                </a:spcBef>
              </a:pPr>
              <a:r>
                <a:rPr lang="en-US" sz="1200" dirty="0">
                  <a:solidFill>
                    <a:schemeClr val="tx1"/>
                  </a:solidFill>
                  <a:latin typeface="Arial" charset="0"/>
                </a:rPr>
                <a:t>Heritage revival movement. </a:t>
              </a:r>
            </a:p>
          </p:txBody>
        </p:sp>
      </p:grpSp>
    </p:spTree>
  </p:cSld>
  <p:clrMapOvr>
    <a:masterClrMapping/>
  </p:clrMapOvr>
  <p:transition spd="med">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20000" cy="762000"/>
          </a:xfrm>
        </p:spPr>
        <p:txBody>
          <a:bodyPr>
            <a:normAutofit/>
          </a:bodyPr>
          <a:lstStyle/>
          <a:p>
            <a:r>
              <a:rPr lang="en-US" sz="4000" dirty="0" smtClean="0"/>
              <a:t>Key State Missions – SPUR, Bihar</a:t>
            </a:r>
            <a:endParaRPr lang="en-IN" sz="4000" dirty="0"/>
          </a:p>
        </p:txBody>
      </p:sp>
      <p:graphicFrame>
        <p:nvGraphicFramePr>
          <p:cNvPr id="4" name="Content Placeholder 3"/>
          <p:cNvGraphicFramePr>
            <a:graphicFrameLocks noGrp="1"/>
          </p:cNvGraphicFramePr>
          <p:nvPr>
            <p:ph idx="4294967295"/>
          </p:nvPr>
        </p:nvGraphicFramePr>
        <p:xfrm>
          <a:off x="152400" y="990600"/>
          <a:ext cx="85344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own Arrow 5"/>
          <p:cNvSpPr/>
          <p:nvPr/>
        </p:nvSpPr>
        <p:spPr bwMode="auto">
          <a:xfrm>
            <a:off x="4419600" y="5181600"/>
            <a:ext cx="228600" cy="152400"/>
          </a:xfrm>
          <a:prstGeom prst="downArrow">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smtClean="0">
              <a:ln>
                <a:noFill/>
              </a:ln>
              <a:solidFill>
                <a:schemeClr val="bg1"/>
              </a:solidFill>
              <a:effectLst/>
              <a:latin typeface="Tahoma" pitchFamily="34" charset="0"/>
            </a:endParaRPr>
          </a:p>
        </p:txBody>
      </p:sp>
      <p:sp>
        <p:nvSpPr>
          <p:cNvPr id="7" name="Down Arrow 6"/>
          <p:cNvSpPr/>
          <p:nvPr/>
        </p:nvSpPr>
        <p:spPr bwMode="auto">
          <a:xfrm flipV="1">
            <a:off x="4419600" y="4114800"/>
            <a:ext cx="228600" cy="152400"/>
          </a:xfrm>
          <a:prstGeom prst="downArrow">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smtClean="0">
              <a:ln>
                <a:noFill/>
              </a:ln>
              <a:solidFill>
                <a:schemeClr val="bg1"/>
              </a:solidFill>
              <a:effectLst/>
              <a:latin typeface="Tahoma" pitchFamily="34" charset="0"/>
            </a:endParaRPr>
          </a:p>
        </p:txBody>
      </p:sp>
      <p:sp>
        <p:nvSpPr>
          <p:cNvPr id="8" name="Rectangular Callout 7"/>
          <p:cNvSpPr/>
          <p:nvPr/>
        </p:nvSpPr>
        <p:spPr bwMode="auto">
          <a:xfrm>
            <a:off x="152400" y="990600"/>
            <a:ext cx="5257800" cy="1905000"/>
          </a:xfrm>
          <a:prstGeom prst="wedgeRectCallout">
            <a:avLst>
              <a:gd name="adj1" fmla="val -1053"/>
              <a:gd name="adj2" fmla="val 87704"/>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just"/>
            <a:r>
              <a:rPr lang="en-IN" sz="1400" dirty="0" smtClean="0"/>
              <a:t>Six-year partnership programme (2010-2016) between the Government of Bihar and the United Kingdom's Department for International Development (DFID)</a:t>
            </a:r>
          </a:p>
          <a:p>
            <a:pPr marL="185738" indent="-185738" algn="just">
              <a:buFont typeface="Arial" pitchFamily="34" charset="0"/>
              <a:buChar char="•"/>
            </a:pPr>
            <a:r>
              <a:rPr kumimoji="0" lang="en-US" sz="1400" b="0" i="1" u="none" strike="noStrike" cap="none" normalizeH="0" baseline="0" dirty="0" smtClean="0">
                <a:ln>
                  <a:noFill/>
                </a:ln>
                <a:effectLst/>
                <a:latin typeface="Tahoma" pitchFamily="34" charset="0"/>
              </a:rPr>
              <a:t>To address lack of urban infrastructure</a:t>
            </a:r>
          </a:p>
          <a:p>
            <a:pPr marL="185738" indent="-185738" algn="just">
              <a:buFont typeface="Arial" pitchFamily="34" charset="0"/>
              <a:buChar char="•"/>
            </a:pPr>
            <a:r>
              <a:rPr lang="en-US" sz="1400" i="1" dirty="0" smtClean="0">
                <a:latin typeface="Tahoma" pitchFamily="34" charset="0"/>
              </a:rPr>
              <a:t>Building human and financial capital</a:t>
            </a:r>
          </a:p>
          <a:p>
            <a:pPr marL="185738" indent="-185738" algn="just">
              <a:buFont typeface="Arial" pitchFamily="34" charset="0"/>
              <a:buChar char="•"/>
            </a:pPr>
            <a:r>
              <a:rPr kumimoji="0" lang="en-US" sz="1400" b="0" i="1" u="none" strike="noStrike" cap="none" normalizeH="0" baseline="0" dirty="0" smtClean="0">
                <a:ln>
                  <a:noFill/>
                </a:ln>
                <a:effectLst/>
                <a:latin typeface="Tahoma" pitchFamily="34" charset="0"/>
              </a:rPr>
              <a:t>To</a:t>
            </a:r>
            <a:r>
              <a:rPr kumimoji="0" lang="en-US" sz="1400" b="0" i="1" u="none" strike="noStrike" cap="none" normalizeH="0" dirty="0" smtClean="0">
                <a:ln>
                  <a:noFill/>
                </a:ln>
                <a:effectLst/>
                <a:latin typeface="Tahoma" pitchFamily="34" charset="0"/>
              </a:rPr>
              <a:t> increase effectiveness of ULB to access &amp; utilize resources</a:t>
            </a:r>
          </a:p>
          <a:p>
            <a:pPr marL="185738" indent="-185738" algn="just">
              <a:buFont typeface="Arial" pitchFamily="34" charset="0"/>
              <a:buChar char="•"/>
            </a:pPr>
            <a:r>
              <a:rPr lang="en-US" sz="1400" i="1" baseline="0" dirty="0" smtClean="0">
                <a:latin typeface="Tahoma" pitchFamily="34" charset="0"/>
              </a:rPr>
              <a:t>To</a:t>
            </a:r>
            <a:r>
              <a:rPr lang="en-US" sz="1400" i="1" dirty="0" smtClean="0">
                <a:latin typeface="Tahoma" pitchFamily="34" charset="0"/>
              </a:rPr>
              <a:t> improve customer satisfaction</a:t>
            </a:r>
          </a:p>
          <a:p>
            <a:pPr algn="just"/>
            <a:r>
              <a:rPr lang="en-US" sz="1400" dirty="0" smtClean="0">
                <a:latin typeface="Tahoma" pitchFamily="34" charset="0"/>
              </a:rPr>
              <a:t> </a:t>
            </a:r>
            <a:endParaRPr kumimoji="0" lang="en-IN" sz="1400" b="0" i="0" u="none" strike="noStrike" cap="none" normalizeH="0" baseline="0" dirty="0" smtClean="0">
              <a:ln>
                <a:noFill/>
              </a:ln>
              <a:effectLst/>
              <a:latin typeface="Tahoma" pitchFamily="34" charset="0"/>
            </a:endParaRPr>
          </a:p>
        </p:txBody>
      </p:sp>
    </p:spTree>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848600" cy="838200"/>
          </a:xfrm>
        </p:spPr>
        <p:txBody>
          <a:bodyPr>
            <a:normAutofit fontScale="90000"/>
          </a:bodyPr>
          <a:lstStyle/>
          <a:p>
            <a:r>
              <a:rPr lang="en-US" dirty="0" smtClean="0"/>
              <a:t>PUDM – Vision &amp; Broad objectives</a:t>
            </a:r>
            <a:endParaRPr lang="en-IN" dirty="0"/>
          </a:p>
        </p:txBody>
      </p:sp>
      <p:sp>
        <p:nvSpPr>
          <p:cNvPr id="7" name="Rounded Rectangle 6"/>
          <p:cNvSpPr/>
          <p:nvPr/>
        </p:nvSpPr>
        <p:spPr bwMode="auto">
          <a:xfrm>
            <a:off x="3657600" y="914400"/>
            <a:ext cx="5334000" cy="5486400"/>
          </a:xfrm>
          <a:prstGeom prst="roundRect">
            <a:avLst>
              <a:gd name="adj" fmla="val 12760"/>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buFont typeface="Wingdings" pitchFamily="2" charset="2"/>
              <a:buChar char="q"/>
            </a:pPr>
            <a:endParaRPr lang="en-US" sz="1200" dirty="0" smtClean="0"/>
          </a:p>
          <a:p>
            <a:pPr marL="174625" indent="-174625" algn="just">
              <a:buFont typeface="Wingdings" pitchFamily="2" charset="2"/>
              <a:buChar char="q"/>
            </a:pPr>
            <a:r>
              <a:rPr lang="en-US" sz="1200" dirty="0" smtClean="0"/>
              <a:t>Promoting planned development of cities including core  areas and peripheral growth. </a:t>
            </a:r>
          </a:p>
          <a:p>
            <a:pPr lvl="0" algn="just">
              <a:buFont typeface="Arial" pitchFamily="34" charset="0"/>
              <a:buChar char="•"/>
            </a:pPr>
            <a:endParaRPr lang="en-IN" sz="500" dirty="0" smtClean="0"/>
          </a:p>
          <a:p>
            <a:pPr marL="174625" lvl="0" indent="-174625" algn="just">
              <a:buFont typeface="Wingdings" pitchFamily="2" charset="2"/>
              <a:buChar char="q"/>
            </a:pPr>
            <a:r>
              <a:rPr lang="en-US" sz="1200" dirty="0" smtClean="0"/>
              <a:t>Ensuring integrated development of municipal infrastructure services.</a:t>
            </a:r>
          </a:p>
          <a:p>
            <a:pPr marL="174625" lvl="0" indent="-174625" algn="just">
              <a:buFont typeface="Arial" pitchFamily="34" charset="0"/>
              <a:buChar char="•"/>
            </a:pPr>
            <a:endParaRPr lang="en-IN" sz="500" dirty="0" smtClean="0"/>
          </a:p>
          <a:p>
            <a:pPr marL="174625" indent="-174625" algn="just">
              <a:buFont typeface="Wingdings" pitchFamily="2" charset="2"/>
              <a:buChar char="q"/>
            </a:pPr>
            <a:r>
              <a:rPr lang="en-US" sz="1200" dirty="0" smtClean="0"/>
              <a:t>Ensuring availability of basic services to the urban poor.</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Accelerating the flow of funds into Urban Infrastructure Services.</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Ensuring asset creation and sustainability of projects in long terms. </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Developing urban leadership and capacity building of urban local bodies</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Identifying,  prioritizing, guiding &amp; providing technical support to Urban Local Bodies for project formulation &amp; implementation</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Providing financial assistance for identified different projects in Urban Sector </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Raising funds from Government of India, Financial Institutions, co-operate and collaborate with national and international agencies, departments of state government.</a:t>
            </a:r>
            <a:endParaRPr lang="en-IN" sz="1200" dirty="0" smtClean="0"/>
          </a:p>
          <a:p>
            <a:pPr marL="174625" indent="-174625" algn="just">
              <a:buFont typeface="Wingdings" pitchFamily="2" charset="2"/>
              <a:buChar char="q"/>
            </a:pPr>
            <a:endParaRPr lang="en-US" sz="500" dirty="0" smtClean="0"/>
          </a:p>
          <a:p>
            <a:pPr marL="174625" indent="-174625" algn="just">
              <a:buFont typeface="Wingdings" pitchFamily="2" charset="2"/>
              <a:buChar char="q"/>
            </a:pPr>
            <a:r>
              <a:rPr lang="en-US" sz="1200" dirty="0" smtClean="0"/>
              <a:t>Launching large scale IEC and awareness programs</a:t>
            </a:r>
          </a:p>
          <a:p>
            <a:pPr marL="174625" lvl="0" indent="-174625" algn="just">
              <a:buFont typeface="Wingdings" pitchFamily="2" charset="2"/>
              <a:buChar char="q"/>
            </a:pPr>
            <a:endParaRPr lang="en-US" sz="500" dirty="0" smtClean="0"/>
          </a:p>
          <a:p>
            <a:pPr marL="174625" lvl="0" indent="-174625" algn="just">
              <a:buFont typeface="Wingdings" pitchFamily="2" charset="2"/>
              <a:buChar char="q"/>
            </a:pPr>
            <a:r>
              <a:rPr lang="en-US" sz="1200" dirty="0" smtClean="0"/>
              <a:t>Reviewing and monitoring the ongoing projects</a:t>
            </a:r>
            <a:endParaRPr lang="en-IN" sz="1200" dirty="0" smtClean="0"/>
          </a:p>
          <a:p>
            <a:pPr marL="0" marR="0" indent="0" algn="just"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dirty="0" smtClean="0">
              <a:ln>
                <a:noFill/>
              </a:ln>
              <a:effectLst/>
              <a:latin typeface="Tahoma" pitchFamily="34" charset="0"/>
            </a:endParaRPr>
          </a:p>
        </p:txBody>
      </p:sp>
      <p:sp>
        <p:nvSpPr>
          <p:cNvPr id="8" name="Rectangle 3"/>
          <p:cNvSpPr txBox="1">
            <a:spLocks noChangeArrowheads="1"/>
          </p:cNvSpPr>
          <p:nvPr/>
        </p:nvSpPr>
        <p:spPr bwMode="auto">
          <a:xfrm>
            <a:off x="152400" y="2057400"/>
            <a:ext cx="3200400" cy="2438400"/>
          </a:xfrm>
          <a:prstGeom prst="rect">
            <a:avLst/>
          </a:prstGeom>
          <a:solidFill>
            <a:schemeClr val="bg1">
              <a:lumMod val="6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sz="1300" dirty="0" smtClean="0"/>
          </a:p>
          <a:p>
            <a:pPr algn="just"/>
            <a:r>
              <a:rPr lang="en-US" sz="1300" b="1" i="1" dirty="0" smtClean="0"/>
              <a:t>“Punjab Urban Development Mission envisions holistic development of the state of Punjab by creating productive, equitable, sustainable, vibrant and responsive cities providing basic amenities of life to all the urban residents including poorest of the poor to lead a dignified life.”</a:t>
            </a:r>
            <a:endParaRPr lang="en-IN" sz="1300" dirty="0" smtClean="0"/>
          </a:p>
          <a:p>
            <a:pPr marL="0" marR="0" lvl="0" indent="0" algn="just" defTabSz="914400" rtl="0" eaLnBrk="0" fontAlgn="base" latinLnBrk="0" hangingPunct="0">
              <a:lnSpc>
                <a:spcPct val="100000"/>
              </a:lnSpc>
              <a:spcBef>
                <a:spcPct val="20000"/>
              </a:spcBef>
              <a:spcAft>
                <a:spcPct val="0"/>
              </a:spcAft>
              <a:buClr>
                <a:srgbClr val="000000"/>
              </a:buClr>
              <a:buSzPct val="80000"/>
              <a:buFont typeface="Wingdings" pitchFamily="2" charset="2"/>
              <a:buNone/>
              <a:tabLst/>
              <a:defRPr/>
            </a:pPr>
            <a:endParaRPr kumimoji="0" lang="en-US" sz="1300" b="0" i="0" u="none" strike="noStrike" kern="0" cap="none" spc="0" normalizeH="0" baseline="0" noProof="0" dirty="0">
              <a:ln>
                <a:noFill/>
              </a:ln>
              <a:effectLst/>
              <a:uLnTx/>
              <a:uFillTx/>
              <a:latin typeface="Arial" charset="0"/>
              <a:ea typeface="+mn-ea"/>
              <a:cs typeface="+mn-cs"/>
            </a:endParaRPr>
          </a:p>
        </p:txBody>
      </p:sp>
      <p:sp>
        <p:nvSpPr>
          <p:cNvPr id="9" name="Right Arrow 8"/>
          <p:cNvSpPr/>
          <p:nvPr/>
        </p:nvSpPr>
        <p:spPr bwMode="auto">
          <a:xfrm>
            <a:off x="3352800" y="2971800"/>
            <a:ext cx="304800" cy="914400"/>
          </a:xfrm>
          <a:prstGeom prst="rightArrow">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smtClean="0">
              <a:ln>
                <a:noFill/>
              </a:ln>
              <a:solidFill>
                <a:schemeClr val="bg1"/>
              </a:solidFill>
              <a:effectLst/>
              <a:latin typeface="Tahoma" pitchFamily="34" charset="0"/>
            </a:endParaRPr>
          </a:p>
        </p:txBody>
      </p:sp>
    </p:spTree>
  </p:cSld>
  <p:clrMapOvr>
    <a:masterClrMapping/>
  </p:clrMapOvr>
  <p:transition spd="med">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Scope of Mission</a:t>
            </a:r>
            <a:endParaRPr lang="en-IN" dirty="0"/>
          </a:p>
        </p:txBody>
      </p:sp>
      <p:sp>
        <p:nvSpPr>
          <p:cNvPr id="10" name="Left-Right-Up Arrow 9"/>
          <p:cNvSpPr/>
          <p:nvPr/>
        </p:nvSpPr>
        <p:spPr bwMode="auto">
          <a:xfrm>
            <a:off x="2133600" y="3352800"/>
            <a:ext cx="4191000" cy="3048000"/>
          </a:xfrm>
          <a:prstGeom prst="leftRightUpArrow">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dirty="0" smtClean="0">
              <a:ln>
                <a:noFill/>
              </a:ln>
              <a:solidFill>
                <a:schemeClr val="bg1"/>
              </a:solidFill>
              <a:effectLst/>
              <a:latin typeface="Tahoma" pitchFamily="34" charset="0"/>
            </a:endParaRPr>
          </a:p>
        </p:txBody>
      </p:sp>
      <p:sp>
        <p:nvSpPr>
          <p:cNvPr id="11" name="TextBox 10"/>
          <p:cNvSpPr txBox="1"/>
          <p:nvPr/>
        </p:nvSpPr>
        <p:spPr>
          <a:xfrm>
            <a:off x="2590800" y="4324290"/>
            <a:ext cx="3200400" cy="400110"/>
          </a:xfrm>
          <a:prstGeom prst="rect">
            <a:avLst/>
          </a:prstGeom>
          <a:noFill/>
          <a:scene3d>
            <a:camera prst="orthographicFront">
              <a:rot lat="0" lon="0" rev="5400000"/>
            </a:camera>
            <a:lightRig rig="threePt" dir="t"/>
          </a:scene3d>
        </p:spPr>
        <p:txBody>
          <a:bodyPr wrap="square" rtlCol="0">
            <a:spAutoFit/>
          </a:bodyPr>
          <a:lstStyle/>
          <a:p>
            <a:r>
              <a:rPr lang="en-US" dirty="0" smtClean="0">
                <a:solidFill>
                  <a:schemeClr val="tx1"/>
                </a:solidFill>
              </a:rPr>
              <a:t>Functional Domains</a:t>
            </a:r>
            <a:endParaRPr lang="en-IN" dirty="0">
              <a:solidFill>
                <a:schemeClr val="tx1"/>
              </a:solidFill>
            </a:endParaRPr>
          </a:p>
        </p:txBody>
      </p:sp>
      <p:sp>
        <p:nvSpPr>
          <p:cNvPr id="12" name="TextBox 11"/>
          <p:cNvSpPr txBox="1"/>
          <p:nvPr/>
        </p:nvSpPr>
        <p:spPr>
          <a:xfrm>
            <a:off x="2209800" y="5391090"/>
            <a:ext cx="2133600" cy="400110"/>
          </a:xfrm>
          <a:prstGeom prst="rect">
            <a:avLst/>
          </a:prstGeom>
          <a:noFill/>
        </p:spPr>
        <p:txBody>
          <a:bodyPr wrap="square" rtlCol="0">
            <a:spAutoFit/>
          </a:bodyPr>
          <a:lstStyle/>
          <a:p>
            <a:r>
              <a:rPr lang="en-US" dirty="0" smtClean="0">
                <a:solidFill>
                  <a:schemeClr val="tx1"/>
                </a:solidFill>
              </a:rPr>
              <a:t>Geography</a:t>
            </a:r>
            <a:endParaRPr lang="en-IN" dirty="0">
              <a:solidFill>
                <a:schemeClr val="tx1"/>
              </a:solidFill>
            </a:endParaRPr>
          </a:p>
        </p:txBody>
      </p:sp>
      <p:sp>
        <p:nvSpPr>
          <p:cNvPr id="13" name="TextBox 12"/>
          <p:cNvSpPr txBox="1"/>
          <p:nvPr/>
        </p:nvSpPr>
        <p:spPr>
          <a:xfrm>
            <a:off x="4648200" y="5410200"/>
            <a:ext cx="1905000" cy="400110"/>
          </a:xfrm>
          <a:prstGeom prst="rect">
            <a:avLst/>
          </a:prstGeom>
          <a:noFill/>
        </p:spPr>
        <p:txBody>
          <a:bodyPr wrap="square" rtlCol="0">
            <a:spAutoFit/>
          </a:bodyPr>
          <a:lstStyle/>
          <a:p>
            <a:r>
              <a:rPr lang="en-US" dirty="0" smtClean="0">
                <a:solidFill>
                  <a:schemeClr val="tx1"/>
                </a:solidFill>
              </a:rPr>
              <a:t>Duration</a:t>
            </a:r>
            <a:endParaRPr lang="en-IN" dirty="0">
              <a:solidFill>
                <a:schemeClr val="tx1"/>
              </a:solidFill>
            </a:endParaRPr>
          </a:p>
        </p:txBody>
      </p:sp>
      <p:sp>
        <p:nvSpPr>
          <p:cNvPr id="14" name="Rounded Rectangle 13"/>
          <p:cNvSpPr/>
          <p:nvPr/>
        </p:nvSpPr>
        <p:spPr bwMode="auto">
          <a:xfrm>
            <a:off x="2895600" y="990600"/>
            <a:ext cx="2743200" cy="23622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85725" indent="-85725">
              <a:buFont typeface="Arial" pitchFamily="34" charset="0"/>
              <a:buChar char="•"/>
            </a:pPr>
            <a:r>
              <a:rPr lang="en-US" sz="1200" b="1" dirty="0" smtClean="0">
                <a:latin typeface="+mj-lt"/>
              </a:rPr>
              <a:t>Capacity Building of ULBs </a:t>
            </a:r>
            <a:endParaRPr lang="en-IN" sz="1200" b="1" dirty="0" smtClean="0">
              <a:latin typeface="+mj-lt"/>
            </a:endParaRPr>
          </a:p>
          <a:p>
            <a:pPr marL="85725" indent="-85725">
              <a:buFont typeface="Arial" pitchFamily="34" charset="0"/>
              <a:buChar char="•"/>
            </a:pPr>
            <a:r>
              <a:rPr lang="en-US" sz="1200" b="1" dirty="0" smtClean="0">
                <a:latin typeface="+mj-lt"/>
              </a:rPr>
              <a:t>Water Supply </a:t>
            </a:r>
          </a:p>
          <a:p>
            <a:pPr marL="85725" indent="-85725">
              <a:buFont typeface="Arial" pitchFamily="34" charset="0"/>
              <a:buChar char="•"/>
            </a:pPr>
            <a:r>
              <a:rPr lang="en-US" sz="1200" b="1" dirty="0" smtClean="0">
                <a:latin typeface="+mj-lt"/>
              </a:rPr>
              <a:t>Sewerage </a:t>
            </a:r>
          </a:p>
          <a:p>
            <a:pPr marL="85725" indent="-85725">
              <a:buFont typeface="Arial" pitchFamily="34" charset="0"/>
              <a:buChar char="•"/>
            </a:pPr>
            <a:r>
              <a:rPr lang="en-US" sz="1200" b="1" dirty="0" smtClean="0">
                <a:latin typeface="+mj-lt"/>
              </a:rPr>
              <a:t>Road Network </a:t>
            </a:r>
          </a:p>
          <a:p>
            <a:pPr marL="85725" indent="-85725">
              <a:buFont typeface="Arial" pitchFamily="34" charset="0"/>
              <a:buChar char="•"/>
            </a:pPr>
            <a:r>
              <a:rPr lang="en-US" sz="1200" b="1" dirty="0" smtClean="0">
                <a:latin typeface="+mj-lt"/>
              </a:rPr>
              <a:t>Solid Waste Management</a:t>
            </a:r>
          </a:p>
          <a:p>
            <a:pPr marL="85725" indent="-85725">
              <a:buFont typeface="Arial" pitchFamily="34" charset="0"/>
              <a:buChar char="•"/>
            </a:pPr>
            <a:r>
              <a:rPr lang="en-US" sz="1200" b="1" dirty="0" smtClean="0">
                <a:latin typeface="+mj-lt"/>
              </a:rPr>
              <a:t>Sewerage Treatment Plant </a:t>
            </a:r>
          </a:p>
          <a:p>
            <a:pPr marL="85725" indent="-85725">
              <a:buFont typeface="Arial" pitchFamily="34" charset="0"/>
              <a:buChar char="•"/>
            </a:pPr>
            <a:r>
              <a:rPr lang="en-US" sz="1200" b="1" dirty="0" smtClean="0">
                <a:latin typeface="+mj-lt"/>
              </a:rPr>
              <a:t>Water Treatment Plants </a:t>
            </a:r>
          </a:p>
          <a:p>
            <a:pPr marL="85725" indent="-85725">
              <a:buFont typeface="Arial" pitchFamily="34" charset="0"/>
              <a:buChar char="•"/>
            </a:pPr>
            <a:r>
              <a:rPr lang="en-US" sz="1200" b="1" dirty="0" smtClean="0">
                <a:latin typeface="+mj-lt"/>
              </a:rPr>
              <a:t>Storm Water Drainage</a:t>
            </a:r>
          </a:p>
          <a:p>
            <a:pPr marL="85725" indent="-85725">
              <a:buFont typeface="Arial" pitchFamily="34" charset="0"/>
              <a:buChar char="•"/>
            </a:pPr>
            <a:r>
              <a:rPr lang="en-US" sz="1200" b="1" dirty="0" smtClean="0">
                <a:latin typeface="+mj-lt"/>
              </a:rPr>
              <a:t>Street Lighting</a:t>
            </a:r>
          </a:p>
          <a:p>
            <a:pPr marL="85725" indent="-85725">
              <a:buFont typeface="Arial" pitchFamily="34" charset="0"/>
              <a:buChar char="•"/>
            </a:pPr>
            <a:r>
              <a:rPr lang="en-US" sz="1200" b="1" dirty="0" smtClean="0">
                <a:latin typeface="+mj-lt"/>
              </a:rPr>
              <a:t>Slum Rehabilitation</a:t>
            </a:r>
          </a:p>
          <a:p>
            <a:pPr marL="85725" indent="-85725">
              <a:buFont typeface="Arial" pitchFamily="34" charset="0"/>
              <a:buChar char="•"/>
            </a:pPr>
            <a:r>
              <a:rPr lang="en-US" sz="1200" b="1" dirty="0" smtClean="0">
                <a:latin typeface="+mj-lt"/>
              </a:rPr>
              <a:t>Urban Transport</a:t>
            </a:r>
          </a:p>
          <a:p>
            <a:pPr marL="85725" indent="-85725">
              <a:buFont typeface="Arial" pitchFamily="34" charset="0"/>
              <a:buChar char="•"/>
            </a:pPr>
            <a:r>
              <a:rPr lang="en-US" sz="1200" b="1" dirty="0" smtClean="0">
                <a:latin typeface="+mj-lt"/>
              </a:rPr>
              <a:t>Any other civic infrastructure</a:t>
            </a:r>
          </a:p>
        </p:txBody>
      </p:sp>
      <p:sp>
        <p:nvSpPr>
          <p:cNvPr id="15" name="Rounded Rectangle 14"/>
          <p:cNvSpPr/>
          <p:nvPr/>
        </p:nvSpPr>
        <p:spPr bwMode="auto">
          <a:xfrm>
            <a:off x="152400" y="4572000"/>
            <a:ext cx="1981200" cy="18288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endParaRPr lang="en-US" sz="1300" b="1" dirty="0" smtClean="0">
              <a:latin typeface="+mj-lt"/>
            </a:endParaRPr>
          </a:p>
          <a:p>
            <a:pPr marL="85725" lvl="0" algn="just"/>
            <a:r>
              <a:rPr lang="en-US" sz="1300" b="1" dirty="0" smtClean="0">
                <a:latin typeface="+mj-lt"/>
              </a:rPr>
              <a:t>Spatial operational area of the Mission would be the notified area of all Urban local bodies and outgrowth existing in the state.  </a:t>
            </a:r>
            <a:endParaRPr lang="en-IN" sz="1300" b="1" dirty="0" smtClean="0">
              <a:latin typeface="+mj-lt"/>
            </a:endParaRPr>
          </a:p>
          <a:p>
            <a:pPr marL="85725" indent="-85725">
              <a:buFont typeface="Arial" pitchFamily="34" charset="0"/>
              <a:buChar char="•"/>
            </a:pPr>
            <a:endParaRPr lang="en-US" sz="1300" b="1" dirty="0" smtClean="0">
              <a:solidFill>
                <a:schemeClr val="tx1"/>
              </a:solidFill>
              <a:latin typeface="+mj-lt"/>
            </a:endParaRPr>
          </a:p>
        </p:txBody>
      </p:sp>
      <p:sp>
        <p:nvSpPr>
          <p:cNvPr id="18" name="Rounded Rectangle 17"/>
          <p:cNvSpPr/>
          <p:nvPr/>
        </p:nvSpPr>
        <p:spPr bwMode="auto">
          <a:xfrm>
            <a:off x="6324600" y="4648200"/>
            <a:ext cx="1981200" cy="17526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endParaRPr lang="en-US" sz="1400" b="1" dirty="0" smtClean="0">
              <a:latin typeface="+mj-lt"/>
            </a:endParaRPr>
          </a:p>
          <a:p>
            <a:pPr marL="85725" lvl="0" algn="just"/>
            <a:r>
              <a:rPr lang="en-US" sz="1400" b="1" dirty="0" smtClean="0">
                <a:latin typeface="+mj-lt"/>
              </a:rPr>
              <a:t>Initial duration of Mission </a:t>
            </a:r>
            <a:r>
              <a:rPr lang="en-US" sz="1200" b="1" dirty="0" smtClean="0">
                <a:latin typeface="+mj-lt"/>
              </a:rPr>
              <a:t>would</a:t>
            </a:r>
            <a:r>
              <a:rPr lang="en-US" sz="1400" b="1" dirty="0" smtClean="0">
                <a:latin typeface="+mj-lt"/>
              </a:rPr>
              <a:t> be for 5 years (2012 -17) with need based extension. </a:t>
            </a:r>
            <a:endParaRPr lang="en-IN" sz="1400" b="1" dirty="0" smtClean="0">
              <a:latin typeface="+mj-lt"/>
            </a:endParaRPr>
          </a:p>
          <a:p>
            <a:pPr marL="85725" indent="-85725">
              <a:buFont typeface="Arial" pitchFamily="34" charset="0"/>
              <a:buChar char="•"/>
            </a:pPr>
            <a:endParaRPr lang="en-US" sz="1400" b="1" dirty="0" smtClean="0">
              <a:solidFill>
                <a:schemeClr val="tx1"/>
              </a:solidFill>
              <a:latin typeface="+mj-lt"/>
            </a:endParaRPr>
          </a:p>
        </p:txBody>
      </p:sp>
    </p:spTree>
  </p:cSld>
  <p:clrMapOvr>
    <a:masterClrMapping/>
  </p:clrMapOvr>
  <p:transition spd="med">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PUDM – </a:t>
            </a:r>
            <a:r>
              <a:rPr lang="en-US" sz="4000" dirty="0" smtClean="0"/>
              <a:t>Functional</a:t>
            </a:r>
            <a:r>
              <a:rPr lang="en-US" dirty="0" smtClean="0"/>
              <a:t> Strategy</a:t>
            </a:r>
            <a:endParaRPr lang="en-IN" dirty="0"/>
          </a:p>
        </p:txBody>
      </p:sp>
      <p:graphicFrame>
        <p:nvGraphicFramePr>
          <p:cNvPr id="4" name="Content Placeholder 3"/>
          <p:cNvGraphicFramePr>
            <a:graphicFrameLocks noGrp="1"/>
          </p:cNvGraphicFramePr>
          <p:nvPr>
            <p:ph idx="4294967295"/>
          </p:nvPr>
        </p:nvGraphicFramePr>
        <p:xfrm>
          <a:off x="228600" y="1219200"/>
          <a:ext cx="8610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67600" cy="762000"/>
          </a:xfrm>
        </p:spPr>
        <p:txBody>
          <a:bodyPr>
            <a:normAutofit/>
          </a:bodyPr>
          <a:lstStyle/>
          <a:p>
            <a:r>
              <a:rPr lang="en-US" dirty="0" smtClean="0"/>
              <a:t>PUDM </a:t>
            </a:r>
            <a:r>
              <a:rPr lang="en-US" sz="4000" dirty="0" smtClean="0"/>
              <a:t>Institutional</a:t>
            </a:r>
            <a:r>
              <a:rPr lang="en-US" dirty="0" smtClean="0"/>
              <a:t> Framework </a:t>
            </a:r>
            <a:endParaRPr lang="en-IN" dirty="0"/>
          </a:p>
        </p:txBody>
      </p:sp>
      <p:sp>
        <p:nvSpPr>
          <p:cNvPr id="6246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62465" name="Picture 1" descr="Picture1"/>
          <p:cNvPicPr>
            <a:picLocks noChangeAspect="1" noChangeArrowheads="1"/>
          </p:cNvPicPr>
          <p:nvPr/>
        </p:nvPicPr>
        <p:blipFill>
          <a:blip r:embed="rId2" cstate="print"/>
          <a:srcRect/>
          <a:stretch>
            <a:fillRect/>
          </a:stretch>
        </p:blipFill>
        <p:spPr bwMode="auto">
          <a:xfrm>
            <a:off x="4343400" y="914400"/>
            <a:ext cx="4343400" cy="5334000"/>
          </a:xfrm>
          <a:prstGeom prst="rect">
            <a:avLst/>
          </a:prstGeom>
          <a:noFill/>
        </p:spPr>
      </p:pic>
      <p:sp>
        <p:nvSpPr>
          <p:cNvPr id="62467" name="Rectangle 3"/>
          <p:cNvSpPr>
            <a:spLocks noChangeArrowheads="1"/>
          </p:cNvSpPr>
          <p:nvPr/>
        </p:nvSpPr>
        <p:spPr bwMode="auto">
          <a:xfrm>
            <a:off x="0" y="3314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TextBox 25"/>
          <p:cNvSpPr txBox="1"/>
          <p:nvPr/>
        </p:nvSpPr>
        <p:spPr>
          <a:xfrm>
            <a:off x="228600" y="990600"/>
            <a:ext cx="3657600" cy="5447645"/>
          </a:xfrm>
          <a:prstGeom prst="rect">
            <a:avLst/>
          </a:prstGeom>
          <a:solidFill>
            <a:schemeClr val="bg1">
              <a:lumMod val="65000"/>
            </a:schemeClr>
          </a:solidFill>
        </p:spPr>
        <p:txBody>
          <a:bodyPr wrap="square" rtlCol="0">
            <a:spAutoFit/>
          </a:bodyPr>
          <a:lstStyle/>
          <a:p>
            <a:pPr marL="85725" indent="-85725" algn="just">
              <a:buFont typeface="Arial" pitchFamily="34" charset="0"/>
              <a:buChar char="•"/>
            </a:pPr>
            <a:r>
              <a:rPr lang="en-US" sz="1800" i="1" dirty="0" smtClean="0">
                <a:solidFill>
                  <a:schemeClr val="tx1"/>
                </a:solidFill>
              </a:rPr>
              <a:t>Mission to be named as ‘Punjab Urban Development Mission’</a:t>
            </a:r>
          </a:p>
          <a:p>
            <a:pPr marL="85725" indent="-85725" algn="just">
              <a:buFont typeface="Arial" pitchFamily="34" charset="0"/>
              <a:buChar char="•"/>
            </a:pPr>
            <a:r>
              <a:rPr lang="en-US" sz="1800" i="1" dirty="0" smtClean="0">
                <a:solidFill>
                  <a:schemeClr val="tx1"/>
                </a:solidFill>
              </a:rPr>
              <a:t>Mission proposed to be registered as Society </a:t>
            </a:r>
          </a:p>
          <a:p>
            <a:pPr marL="85725" indent="-85725" algn="just">
              <a:buFont typeface="Arial" pitchFamily="34" charset="0"/>
              <a:buChar char="•"/>
            </a:pPr>
            <a:r>
              <a:rPr lang="en-US" sz="1800" i="1" dirty="0" smtClean="0">
                <a:solidFill>
                  <a:schemeClr val="tx1"/>
                </a:solidFill>
              </a:rPr>
              <a:t>Mission to have three Tier structure</a:t>
            </a:r>
          </a:p>
          <a:p>
            <a:pPr marL="85725" indent="-85725" algn="just">
              <a:buFont typeface="Arial" pitchFamily="34" charset="0"/>
              <a:buChar char="•"/>
            </a:pPr>
            <a:r>
              <a:rPr lang="en-US" sz="1800" i="1" dirty="0" smtClean="0">
                <a:solidFill>
                  <a:schemeClr val="tx1"/>
                </a:solidFill>
              </a:rPr>
              <a:t>High Powered Committee headed by CM, Punjab</a:t>
            </a:r>
          </a:p>
          <a:p>
            <a:pPr marL="85725" indent="-85725" algn="just">
              <a:buFont typeface="Arial" pitchFamily="34" charset="0"/>
              <a:buChar char="•"/>
            </a:pPr>
            <a:r>
              <a:rPr lang="en-US" sz="1800" i="1" dirty="0" smtClean="0">
                <a:solidFill>
                  <a:schemeClr val="tx1"/>
                </a:solidFill>
              </a:rPr>
              <a:t>Steering Committee headed by Minister for Local Government </a:t>
            </a:r>
          </a:p>
          <a:p>
            <a:pPr marL="85725" indent="-85725" algn="just">
              <a:buFont typeface="Arial" pitchFamily="34" charset="0"/>
              <a:buChar char="•"/>
            </a:pPr>
            <a:r>
              <a:rPr lang="en-US" sz="1800" i="1" dirty="0" smtClean="0">
                <a:solidFill>
                  <a:schemeClr val="tx1"/>
                </a:solidFill>
              </a:rPr>
              <a:t>Executive Committee headed by the Chief Secretary</a:t>
            </a:r>
          </a:p>
          <a:p>
            <a:pPr marL="85725" indent="-85725" algn="just">
              <a:buFont typeface="Arial" pitchFamily="34" charset="0"/>
              <a:buChar char="•"/>
            </a:pPr>
            <a:r>
              <a:rPr lang="en-US" sz="1800" i="1" dirty="0" smtClean="0">
                <a:solidFill>
                  <a:schemeClr val="tx1"/>
                </a:solidFill>
              </a:rPr>
              <a:t>PSLG to be the CEO of the Mission</a:t>
            </a:r>
          </a:p>
          <a:p>
            <a:pPr marL="85725" indent="-85725" algn="just">
              <a:buFont typeface="Arial" pitchFamily="34" charset="0"/>
              <a:buChar char="•"/>
            </a:pPr>
            <a:r>
              <a:rPr lang="en-US" sz="1800" i="1" dirty="0" smtClean="0">
                <a:solidFill>
                  <a:schemeClr val="tx1"/>
                </a:solidFill>
              </a:rPr>
              <a:t>SLG / JMD-PMIDC to be Addl. CEO of the Mission</a:t>
            </a:r>
          </a:p>
          <a:p>
            <a:endParaRPr lang="en-IN" sz="2400"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Framework</a:t>
            </a:r>
            <a:endParaRPr lang="en-IN" dirty="0"/>
          </a:p>
        </p:txBody>
      </p:sp>
      <p:sp>
        <p:nvSpPr>
          <p:cNvPr id="4" name="Oval 3"/>
          <p:cNvSpPr>
            <a:spLocks noChangeArrowheads="1"/>
          </p:cNvSpPr>
          <p:nvPr/>
        </p:nvSpPr>
        <p:spPr bwMode="auto">
          <a:xfrm>
            <a:off x="762000" y="3259675"/>
            <a:ext cx="3842133" cy="870212"/>
          </a:xfrm>
          <a:prstGeom prst="ellipse">
            <a:avLst/>
          </a:prstGeom>
          <a:solidFill>
            <a:schemeClr val="bg1">
              <a:lumMod val="65000"/>
            </a:schemeClr>
          </a:solidFill>
          <a:ln w="9525">
            <a:solidFill>
              <a:srgbClr val="87C43E"/>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a:solidFill>
                <a:schemeClr val="tx1"/>
              </a:solidFill>
            </a:endParaRPr>
          </a:p>
        </p:txBody>
      </p:sp>
      <p:sp>
        <p:nvSpPr>
          <p:cNvPr id="5" name="Oval 4"/>
          <p:cNvSpPr>
            <a:spLocks noChangeArrowheads="1"/>
          </p:cNvSpPr>
          <p:nvPr/>
        </p:nvSpPr>
        <p:spPr bwMode="auto">
          <a:xfrm>
            <a:off x="762000" y="4920988"/>
            <a:ext cx="3756752" cy="870212"/>
          </a:xfrm>
          <a:prstGeom prst="ellipse">
            <a:avLst/>
          </a:prstGeom>
          <a:solidFill>
            <a:schemeClr val="bg1">
              <a:lumMod val="65000"/>
            </a:schemeClr>
          </a:solidFill>
          <a:ln w="9525">
            <a:solidFill>
              <a:srgbClr val="87C43E"/>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a:solidFill>
                <a:schemeClr val="tx1"/>
              </a:solidFill>
            </a:endParaRPr>
          </a:p>
        </p:txBody>
      </p:sp>
      <p:sp>
        <p:nvSpPr>
          <p:cNvPr id="6" name="Text Box 4"/>
          <p:cNvSpPr txBox="1">
            <a:spLocks noChangeArrowheads="1"/>
          </p:cNvSpPr>
          <p:nvPr/>
        </p:nvSpPr>
        <p:spPr bwMode="auto">
          <a:xfrm>
            <a:off x="2128092" y="1993912"/>
            <a:ext cx="1792995" cy="369332"/>
          </a:xfrm>
          <a:prstGeom prst="rect">
            <a:avLst/>
          </a:prstGeom>
          <a:solidFill>
            <a:schemeClr val="accent2">
              <a:lumMod val="2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endParaRPr lang="en-US" sz="1800" b="0">
              <a:solidFill>
                <a:schemeClr val="tx1"/>
              </a:solidFill>
            </a:endParaRPr>
          </a:p>
        </p:txBody>
      </p:sp>
      <p:sp>
        <p:nvSpPr>
          <p:cNvPr id="7" name="Oval 6"/>
          <p:cNvSpPr>
            <a:spLocks noChangeArrowheads="1"/>
          </p:cNvSpPr>
          <p:nvPr/>
        </p:nvSpPr>
        <p:spPr bwMode="auto">
          <a:xfrm>
            <a:off x="762000" y="1756582"/>
            <a:ext cx="3671371" cy="870212"/>
          </a:xfrm>
          <a:prstGeom prst="ellipse">
            <a:avLst/>
          </a:prstGeom>
          <a:solidFill>
            <a:schemeClr val="bg1">
              <a:lumMod val="65000"/>
            </a:schemeClr>
          </a:solidFill>
          <a:ln w="9525">
            <a:solidFill>
              <a:srgbClr val="87C43E"/>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a:solidFill>
                <a:schemeClr val="tx1"/>
              </a:solidFill>
            </a:endParaRPr>
          </a:p>
        </p:txBody>
      </p:sp>
      <p:sp>
        <p:nvSpPr>
          <p:cNvPr id="8" name="Text Box 11"/>
          <p:cNvSpPr txBox="1">
            <a:spLocks noChangeArrowheads="1"/>
          </p:cNvSpPr>
          <p:nvPr/>
        </p:nvSpPr>
        <p:spPr bwMode="auto">
          <a:xfrm>
            <a:off x="1786569" y="1914802"/>
            <a:ext cx="1792995" cy="584775"/>
          </a:xfrm>
          <a:prstGeom prst="rect">
            <a:avLst/>
          </a:prstGeom>
          <a:solidFill>
            <a:schemeClr val="bg1">
              <a:lumMod val="6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600" dirty="0" smtClean="0">
                <a:solidFill>
                  <a:schemeClr val="tx1"/>
                </a:solidFill>
                <a:latin typeface="Arial" charset="0"/>
              </a:rPr>
              <a:t>High Powered Committee</a:t>
            </a:r>
            <a:endParaRPr lang="en-US" sz="1600" dirty="0">
              <a:solidFill>
                <a:schemeClr val="tx1"/>
              </a:solidFill>
              <a:latin typeface="Arial" charset="0"/>
            </a:endParaRPr>
          </a:p>
        </p:txBody>
      </p:sp>
      <p:sp>
        <p:nvSpPr>
          <p:cNvPr id="9" name="Text Box 12"/>
          <p:cNvSpPr txBox="1">
            <a:spLocks noChangeArrowheads="1"/>
          </p:cNvSpPr>
          <p:nvPr/>
        </p:nvSpPr>
        <p:spPr bwMode="auto">
          <a:xfrm>
            <a:off x="1445046" y="3458872"/>
            <a:ext cx="2646802" cy="523220"/>
          </a:xfrm>
          <a:prstGeom prst="rect">
            <a:avLst/>
          </a:prstGeom>
          <a:solidFill>
            <a:schemeClr val="bg1">
              <a:lumMod val="6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400" dirty="0">
                <a:solidFill>
                  <a:schemeClr val="tx1"/>
                </a:solidFill>
                <a:latin typeface="Arial" charset="0"/>
              </a:rPr>
              <a:t>State Level Steering Committee</a:t>
            </a:r>
          </a:p>
        </p:txBody>
      </p:sp>
      <p:sp>
        <p:nvSpPr>
          <p:cNvPr id="10" name="Text Box 13"/>
          <p:cNvSpPr txBox="1">
            <a:spLocks noChangeArrowheads="1"/>
          </p:cNvSpPr>
          <p:nvPr/>
        </p:nvSpPr>
        <p:spPr bwMode="auto">
          <a:xfrm>
            <a:off x="1786569" y="5000098"/>
            <a:ext cx="1792995" cy="523220"/>
          </a:xfrm>
          <a:prstGeom prst="rect">
            <a:avLst/>
          </a:prstGeom>
          <a:solidFill>
            <a:schemeClr val="bg1">
              <a:lumMod val="6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400" dirty="0">
                <a:solidFill>
                  <a:schemeClr val="tx1"/>
                </a:solidFill>
                <a:latin typeface="Arial" charset="0"/>
              </a:rPr>
              <a:t>Executive Committee</a:t>
            </a:r>
          </a:p>
        </p:txBody>
      </p:sp>
      <p:sp>
        <p:nvSpPr>
          <p:cNvPr id="11" name="Line 15"/>
          <p:cNvSpPr>
            <a:spLocks noChangeShapeType="1"/>
          </p:cNvSpPr>
          <p:nvPr/>
        </p:nvSpPr>
        <p:spPr bwMode="auto">
          <a:xfrm>
            <a:off x="4774894" y="1677472"/>
            <a:ext cx="0" cy="1107542"/>
          </a:xfrm>
          <a:prstGeom prst="line">
            <a:avLst/>
          </a:prstGeom>
          <a:noFill/>
          <a:ln w="9525">
            <a:solidFill>
              <a:schemeClr val="tx1"/>
            </a:solidFill>
            <a:round/>
            <a:headEnd/>
            <a:tailEn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2" name="Line 16"/>
          <p:cNvSpPr>
            <a:spLocks noChangeShapeType="1"/>
          </p:cNvSpPr>
          <p:nvPr/>
        </p:nvSpPr>
        <p:spPr bwMode="auto">
          <a:xfrm>
            <a:off x="4774894" y="1677472"/>
            <a:ext cx="512284" cy="0"/>
          </a:xfrm>
          <a:prstGeom prst="line">
            <a:avLst/>
          </a:prstGeom>
          <a:noFill/>
          <a:ln w="9525">
            <a:solidFill>
              <a:schemeClr val="tx1"/>
            </a:solidFill>
            <a:round/>
            <a:headEn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3" name="Line 17"/>
          <p:cNvSpPr>
            <a:spLocks noChangeShapeType="1"/>
          </p:cNvSpPr>
          <p:nvPr/>
        </p:nvSpPr>
        <p:spPr bwMode="auto">
          <a:xfrm>
            <a:off x="4774894" y="2231243"/>
            <a:ext cx="512284" cy="0"/>
          </a:xfrm>
          <a:prstGeom prst="line">
            <a:avLst/>
          </a:prstGeom>
          <a:noFill/>
          <a:ln w="9525">
            <a:solidFill>
              <a:schemeClr val="tx1"/>
            </a:solidFill>
            <a:round/>
            <a:headEn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4" name="Line 18"/>
          <p:cNvSpPr>
            <a:spLocks noChangeShapeType="1"/>
          </p:cNvSpPr>
          <p:nvPr/>
        </p:nvSpPr>
        <p:spPr bwMode="auto">
          <a:xfrm>
            <a:off x="4774894" y="2785014"/>
            <a:ext cx="512284" cy="0"/>
          </a:xfrm>
          <a:prstGeom prst="line">
            <a:avLst/>
          </a:prstGeom>
          <a:noFill/>
          <a:ln w="9525">
            <a:solidFill>
              <a:schemeClr val="tx1"/>
            </a:solidFill>
            <a:round/>
            <a:headEn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5" name="Text Box 20"/>
          <p:cNvSpPr txBox="1">
            <a:spLocks noChangeArrowheads="1"/>
          </p:cNvSpPr>
          <p:nvPr/>
        </p:nvSpPr>
        <p:spPr bwMode="auto">
          <a:xfrm>
            <a:off x="5287178" y="1521023"/>
            <a:ext cx="2390660" cy="307777"/>
          </a:xfrm>
          <a:prstGeom prst="rect">
            <a:avLst/>
          </a:prstGeom>
          <a:solidFill>
            <a:schemeClr val="bg1">
              <a:lumMod val="6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400" dirty="0">
                <a:solidFill>
                  <a:schemeClr val="tx1"/>
                </a:solidFill>
                <a:latin typeface="Arial" charset="0"/>
              </a:rPr>
              <a:t>General Superintendence </a:t>
            </a:r>
          </a:p>
        </p:txBody>
      </p:sp>
      <p:sp>
        <p:nvSpPr>
          <p:cNvPr id="16" name="Text Box 22"/>
          <p:cNvSpPr txBox="1">
            <a:spLocks noChangeArrowheads="1"/>
          </p:cNvSpPr>
          <p:nvPr/>
        </p:nvSpPr>
        <p:spPr bwMode="auto">
          <a:xfrm>
            <a:off x="5372559" y="2073023"/>
            <a:ext cx="2049137" cy="307777"/>
          </a:xfrm>
          <a:prstGeom prst="rect">
            <a:avLst/>
          </a:prstGeom>
          <a:solidFill>
            <a:schemeClr val="bg1">
              <a:lumMod val="6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400">
                <a:solidFill>
                  <a:schemeClr val="tx1"/>
                </a:solidFill>
                <a:latin typeface="Arial" charset="0"/>
              </a:rPr>
              <a:t>Direction </a:t>
            </a:r>
          </a:p>
        </p:txBody>
      </p:sp>
      <p:sp>
        <p:nvSpPr>
          <p:cNvPr id="17" name="Text Box 23"/>
          <p:cNvSpPr txBox="1">
            <a:spLocks noChangeArrowheads="1"/>
          </p:cNvSpPr>
          <p:nvPr/>
        </p:nvSpPr>
        <p:spPr bwMode="auto">
          <a:xfrm>
            <a:off x="5372559" y="2626794"/>
            <a:ext cx="2305280" cy="307777"/>
          </a:xfrm>
          <a:prstGeom prst="rect">
            <a:avLst/>
          </a:prstGeom>
          <a:solidFill>
            <a:schemeClr val="bg1">
              <a:lumMod val="6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400">
                <a:solidFill>
                  <a:schemeClr val="tx1"/>
                </a:solidFill>
                <a:latin typeface="Arial" charset="0"/>
              </a:rPr>
              <a:t>Control </a:t>
            </a:r>
          </a:p>
        </p:txBody>
      </p:sp>
      <p:sp>
        <p:nvSpPr>
          <p:cNvPr id="18" name="Line 26"/>
          <p:cNvSpPr>
            <a:spLocks noChangeShapeType="1"/>
          </p:cNvSpPr>
          <p:nvPr/>
        </p:nvSpPr>
        <p:spPr bwMode="auto">
          <a:xfrm>
            <a:off x="4648200" y="3733800"/>
            <a:ext cx="512284" cy="0"/>
          </a:xfrm>
          <a:prstGeom prst="line">
            <a:avLst/>
          </a:prstGeom>
          <a:noFill/>
          <a:ln w="9525">
            <a:solidFill>
              <a:schemeClr val="tx1"/>
            </a:solidFill>
            <a:round/>
            <a:headEn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9" name="Line 30"/>
          <p:cNvSpPr>
            <a:spLocks noChangeShapeType="1"/>
          </p:cNvSpPr>
          <p:nvPr/>
        </p:nvSpPr>
        <p:spPr bwMode="auto">
          <a:xfrm>
            <a:off x="4648200" y="5334000"/>
            <a:ext cx="512284" cy="0"/>
          </a:xfrm>
          <a:prstGeom prst="line">
            <a:avLst/>
          </a:prstGeom>
          <a:noFill/>
          <a:ln w="9525">
            <a:solidFill>
              <a:schemeClr val="tx1"/>
            </a:solidFill>
            <a:round/>
            <a:headEn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20" name="Text Box 32"/>
          <p:cNvSpPr txBox="1">
            <a:spLocks noChangeArrowheads="1"/>
          </p:cNvSpPr>
          <p:nvPr/>
        </p:nvSpPr>
        <p:spPr bwMode="auto">
          <a:xfrm>
            <a:off x="5257800" y="3352800"/>
            <a:ext cx="2561422" cy="738664"/>
          </a:xfrm>
          <a:prstGeom prst="rect">
            <a:avLst/>
          </a:prstGeom>
          <a:solidFill>
            <a:schemeClr val="bg1">
              <a:lumMod val="6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400" dirty="0">
                <a:solidFill>
                  <a:schemeClr val="tx1"/>
                </a:solidFill>
                <a:latin typeface="Arial" charset="0"/>
              </a:rPr>
              <a:t>Project Identification &amp; </a:t>
            </a:r>
            <a:r>
              <a:rPr lang="en-US" sz="1400" dirty="0" smtClean="0">
                <a:solidFill>
                  <a:schemeClr val="tx1"/>
                </a:solidFill>
                <a:latin typeface="Arial" charset="0"/>
              </a:rPr>
              <a:t>Recommendation, JNNURM and other Central schemes</a:t>
            </a:r>
            <a:endParaRPr lang="en-US" sz="1400" dirty="0">
              <a:solidFill>
                <a:schemeClr val="tx1"/>
              </a:solidFill>
              <a:latin typeface="Arial" charset="0"/>
            </a:endParaRPr>
          </a:p>
        </p:txBody>
      </p:sp>
      <p:sp>
        <p:nvSpPr>
          <p:cNvPr id="21" name="Text Box 33"/>
          <p:cNvSpPr txBox="1">
            <a:spLocks noChangeArrowheads="1"/>
          </p:cNvSpPr>
          <p:nvPr/>
        </p:nvSpPr>
        <p:spPr bwMode="auto">
          <a:xfrm>
            <a:off x="5257800" y="5039380"/>
            <a:ext cx="1951822" cy="523220"/>
          </a:xfrm>
          <a:prstGeom prst="rect">
            <a:avLst/>
          </a:prstGeom>
          <a:solidFill>
            <a:schemeClr val="bg1">
              <a:lumMod val="6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400" dirty="0">
                <a:solidFill>
                  <a:schemeClr val="tx1"/>
                </a:solidFill>
                <a:latin typeface="Arial" charset="0"/>
              </a:rPr>
              <a:t>Day-to-day functioning of </a:t>
            </a:r>
            <a:r>
              <a:rPr lang="en-US" sz="1400" dirty="0" smtClean="0">
                <a:solidFill>
                  <a:schemeClr val="tx1"/>
                </a:solidFill>
                <a:latin typeface="Arial" charset="0"/>
              </a:rPr>
              <a:t>PUDM</a:t>
            </a:r>
            <a:endParaRPr lang="en-US" sz="1400" dirty="0">
              <a:solidFill>
                <a:schemeClr val="tx1"/>
              </a:solidFill>
              <a:latin typeface="Arial" charset="0"/>
            </a:endParaRPr>
          </a:p>
        </p:txBody>
      </p:sp>
    </p:spTree>
  </p:cSld>
  <p:clrMapOvr>
    <a:masterClrMapping/>
  </p:clrMapOvr>
  <p:transition spd="med">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6362700" cy="762000"/>
          </a:xfrm>
        </p:spPr>
        <p:txBody>
          <a:bodyPr>
            <a:normAutofit fontScale="90000"/>
          </a:bodyPr>
          <a:lstStyle/>
          <a:p>
            <a:r>
              <a:rPr lang="en-US" dirty="0" smtClean="0"/>
              <a:t>Institutional Framework - HPC</a:t>
            </a:r>
            <a:endParaRPr lang="en-IN" dirty="0"/>
          </a:p>
        </p:txBody>
      </p:sp>
      <p:graphicFrame>
        <p:nvGraphicFramePr>
          <p:cNvPr id="3" name="Table 2"/>
          <p:cNvGraphicFramePr>
            <a:graphicFrameLocks noGrp="1"/>
          </p:cNvGraphicFramePr>
          <p:nvPr/>
        </p:nvGraphicFramePr>
        <p:xfrm>
          <a:off x="685800" y="1085726"/>
          <a:ext cx="8077201" cy="5257805"/>
        </p:xfrm>
        <a:graphic>
          <a:graphicData uri="http://schemas.openxmlformats.org/drawingml/2006/table">
            <a:tbl>
              <a:tblPr/>
              <a:tblGrid>
                <a:gridCol w="816888"/>
                <a:gridCol w="5202912"/>
                <a:gridCol w="2057401"/>
              </a:tblGrid>
              <a:tr h="280354">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S.No</a:t>
                      </a:r>
                      <a:r>
                        <a:rPr lang="en-US" sz="1100" b="1" dirty="0">
                          <a:solidFill>
                            <a:schemeClr val="tx1"/>
                          </a:solidFill>
                          <a:latin typeface="Bookman Old Style"/>
                          <a:ea typeface="Calibri"/>
                          <a:cs typeface="Arial"/>
                        </a:rPr>
                        <a:t>.</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Designation</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Position</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1.</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Chief Minister, Punjab</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Chairperson</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22383">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2.</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Minister   of   Local Government, Punjab </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Vice </a:t>
                      </a:r>
                      <a:r>
                        <a:rPr lang="en-US" sz="1100" b="1" dirty="0" err="1" smtClean="0">
                          <a:solidFill>
                            <a:schemeClr val="tx1"/>
                          </a:solidFill>
                          <a:latin typeface="Bookman Old Style"/>
                          <a:ea typeface="Calibri"/>
                          <a:cs typeface="Arial"/>
                        </a:rPr>
                        <a:t>Chairpeson</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044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3.</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Minister   of  Housing &amp; Urban Development, Punjab</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4.</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Minister of Finance, Punjab </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5.</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Minister of PWD B&amp;R, Punjab</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344969">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6.</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Minister of Water Supply &amp; Sanitation, Punjab</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7.</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Hon'ble</a:t>
                      </a:r>
                      <a:r>
                        <a:rPr lang="en-US" sz="1100" b="1" dirty="0">
                          <a:solidFill>
                            <a:schemeClr val="tx1"/>
                          </a:solidFill>
                          <a:latin typeface="Bookman Old Style"/>
                          <a:ea typeface="Calibri"/>
                          <a:cs typeface="Arial"/>
                        </a:rPr>
                        <a:t> Minister of Revenue, Punjab</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8.</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Chief Secretary, Government of Punjab</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9.</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Finance Department</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25822">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10.</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Revenue Department</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803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11.</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(PWD B&amp;R)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342654">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12.</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(Water Supply &amp; Sanitation)</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415339">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13.</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Housing &amp; Urban Development </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80354">
                <a:tc>
                  <a:txBody>
                    <a:bodyPr/>
                    <a:lstStyle/>
                    <a:p>
                      <a:pPr algn="just">
                        <a:lnSpc>
                          <a:spcPct val="150000"/>
                        </a:lnSpc>
                        <a:spcBef>
                          <a:spcPts val="600"/>
                        </a:spcBef>
                        <a:spcAft>
                          <a:spcPts val="600"/>
                        </a:spcAft>
                      </a:pPr>
                      <a:r>
                        <a:rPr lang="en-US" sz="1100" b="1" dirty="0" smtClean="0">
                          <a:solidFill>
                            <a:schemeClr val="tx1"/>
                          </a:solidFill>
                          <a:latin typeface="Bookman Old Style"/>
                          <a:ea typeface="Calibri"/>
                          <a:cs typeface="Arial"/>
                        </a:rPr>
                        <a:t>14.</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Industries</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42654">
                <a:tc>
                  <a:txBody>
                    <a:bodyPr/>
                    <a:lstStyle/>
                    <a:p>
                      <a:pPr algn="just">
                        <a:lnSpc>
                          <a:spcPct val="150000"/>
                        </a:lnSpc>
                        <a:spcBef>
                          <a:spcPts val="600"/>
                        </a:spcBef>
                        <a:spcAft>
                          <a:spcPts val="600"/>
                        </a:spcAft>
                      </a:pPr>
                      <a:r>
                        <a:rPr lang="ru-RU" sz="1100" b="1" dirty="0" smtClean="0">
                          <a:solidFill>
                            <a:schemeClr val="tx1"/>
                          </a:solidFill>
                          <a:latin typeface="Bookman Old Style"/>
                          <a:ea typeface="Calibri"/>
                          <a:cs typeface="Arial"/>
                        </a:rPr>
                        <a:t>1</a:t>
                      </a:r>
                      <a:r>
                        <a:rPr lang="en-US" sz="1100" b="1" dirty="0" smtClean="0">
                          <a:solidFill>
                            <a:schemeClr val="tx1"/>
                          </a:solidFill>
                          <a:latin typeface="Bookman Old Style"/>
                          <a:ea typeface="Calibri"/>
                          <a:cs typeface="Arial"/>
                        </a:rPr>
                        <a:t>5.</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err="1">
                          <a:solidFill>
                            <a:schemeClr val="tx1"/>
                          </a:solidFill>
                          <a:latin typeface="Bookman Old Style"/>
                          <a:ea typeface="Calibri"/>
                          <a:cs typeface="Arial"/>
                        </a:rPr>
                        <a:t>Upto</a:t>
                      </a:r>
                      <a:r>
                        <a:rPr lang="en-US" sz="1100" b="1" dirty="0">
                          <a:solidFill>
                            <a:schemeClr val="tx1"/>
                          </a:solidFill>
                          <a:latin typeface="Bookman Old Style"/>
                          <a:ea typeface="Calibri"/>
                          <a:cs typeface="Arial"/>
                        </a:rPr>
                        <a:t> 5 members (experts) to be nominated by the State Government</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80354">
                <a:tc>
                  <a:txBody>
                    <a:bodyPr/>
                    <a:lstStyle/>
                    <a:p>
                      <a:pPr algn="just">
                        <a:lnSpc>
                          <a:spcPct val="150000"/>
                        </a:lnSpc>
                        <a:spcBef>
                          <a:spcPts val="600"/>
                        </a:spcBef>
                        <a:spcAft>
                          <a:spcPts val="600"/>
                        </a:spcAft>
                      </a:pPr>
                      <a:r>
                        <a:rPr lang="en-US" sz="1100" b="1" dirty="0" smtClean="0">
                          <a:solidFill>
                            <a:schemeClr val="tx1"/>
                          </a:solidFill>
                          <a:latin typeface="Bookman Old Style"/>
                          <a:ea typeface="Calibri"/>
                          <a:cs typeface="Arial"/>
                        </a:rPr>
                        <a:t>16.</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Principal Secretary, Local Government </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100" b="1" dirty="0">
                          <a:solidFill>
                            <a:schemeClr val="tx1"/>
                          </a:solidFill>
                          <a:latin typeface="Bookman Old Style"/>
                          <a:ea typeface="Calibri"/>
                          <a:cs typeface="Arial"/>
                        </a:rPr>
                        <a:t>Member- Secretary</a:t>
                      </a:r>
                      <a:endParaRPr lang="en-IN" sz="1050" b="1" dirty="0">
                        <a:solidFill>
                          <a:schemeClr val="tx1"/>
                        </a:solidFill>
                        <a:latin typeface="Calibri"/>
                        <a:ea typeface="Calibri"/>
                        <a:cs typeface="Times New Roman"/>
                      </a:endParaRPr>
                    </a:p>
                  </a:txBody>
                  <a:tcPr marL="16361" marR="16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bl>
          </a:graphicData>
        </a:graphic>
      </p:graphicFrame>
    </p:spTree>
  </p:cSld>
  <p:clrMapOvr>
    <a:masterClrMapping/>
  </p:clrMapOvr>
  <p:transition spd="med">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76200"/>
            <a:ext cx="6362700" cy="762000"/>
          </a:xfrm>
        </p:spPr>
        <p:txBody>
          <a:bodyPr>
            <a:normAutofit fontScale="90000"/>
          </a:bodyPr>
          <a:lstStyle/>
          <a:p>
            <a:r>
              <a:rPr lang="en-US" dirty="0" smtClean="0"/>
              <a:t>Institutional Framework - SC</a:t>
            </a:r>
            <a:endParaRPr lang="en-IN" dirty="0"/>
          </a:p>
        </p:txBody>
      </p:sp>
      <p:graphicFrame>
        <p:nvGraphicFramePr>
          <p:cNvPr id="4" name="Table 3"/>
          <p:cNvGraphicFramePr>
            <a:graphicFrameLocks noGrp="1"/>
          </p:cNvGraphicFramePr>
          <p:nvPr/>
        </p:nvGraphicFramePr>
        <p:xfrm>
          <a:off x="533400" y="1066800"/>
          <a:ext cx="8305800" cy="5583620"/>
        </p:xfrm>
        <a:graphic>
          <a:graphicData uri="http://schemas.openxmlformats.org/drawingml/2006/table">
            <a:tbl>
              <a:tblPr/>
              <a:tblGrid>
                <a:gridCol w="889427"/>
                <a:gridCol w="5816173"/>
                <a:gridCol w="1600200"/>
              </a:tblGrid>
              <a:tr h="319415">
                <a:tc>
                  <a:txBody>
                    <a:bodyPr/>
                    <a:lstStyle/>
                    <a:p>
                      <a:pPr algn="just">
                        <a:lnSpc>
                          <a:spcPct val="150000"/>
                        </a:lnSpc>
                        <a:spcBef>
                          <a:spcPts val="600"/>
                        </a:spcBef>
                        <a:spcAft>
                          <a:spcPts val="600"/>
                        </a:spcAft>
                      </a:pPr>
                      <a:r>
                        <a:rPr lang="en-US" sz="1600" b="1" dirty="0" err="1">
                          <a:solidFill>
                            <a:schemeClr val="tx1"/>
                          </a:solidFill>
                          <a:latin typeface="Bookman Old Style"/>
                          <a:ea typeface="Calibri"/>
                          <a:cs typeface="Arial"/>
                        </a:rPr>
                        <a:t>S.</a:t>
                      </a:r>
                      <a:r>
                        <a:rPr lang="en-US" sz="1200" b="1" dirty="0" err="1">
                          <a:solidFill>
                            <a:schemeClr val="tx1"/>
                          </a:solidFill>
                          <a:latin typeface="Bookman Old Style"/>
                          <a:ea typeface="Calibri"/>
                          <a:cs typeface="Arial"/>
                        </a:rPr>
                        <a:t>No</a:t>
                      </a:r>
                      <a:r>
                        <a:rPr lang="en-US" sz="1200" b="1" dirty="0">
                          <a:solidFill>
                            <a:schemeClr val="tx1"/>
                          </a:solidFill>
                          <a:latin typeface="Bookman Old Style"/>
                          <a:ea typeface="Calibri"/>
                          <a:cs typeface="Arial"/>
                        </a:rPr>
                        <a:t>.</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Name/ Designation</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Position</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5044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Minister of Local Government, Punjab </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Chair person</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5044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2.</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Chief Secretary, Punjab</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Co-Chairperson</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50440">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3.</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Finance Department</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319415">
                <a:tc>
                  <a:txBody>
                    <a:bodyPr/>
                    <a:lstStyle/>
                    <a:p>
                      <a:pPr algn="just">
                        <a:lnSpc>
                          <a:spcPct val="150000"/>
                        </a:lnSpc>
                        <a:spcBef>
                          <a:spcPts val="600"/>
                        </a:spcBef>
                        <a:spcAft>
                          <a:spcPts val="600"/>
                        </a:spcAft>
                      </a:pPr>
                      <a:r>
                        <a:rPr lang="en-US" sz="1600" b="1" dirty="0">
                          <a:solidFill>
                            <a:schemeClr val="tx1"/>
                          </a:solidFill>
                          <a:latin typeface="Bookman Old Style"/>
                          <a:ea typeface="Calibri"/>
                          <a:cs typeface="Arial"/>
                        </a:rPr>
                        <a:t>4.</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PWD B&amp;R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50440">
                <a:tc>
                  <a:txBody>
                    <a:bodyPr/>
                    <a:lstStyle/>
                    <a:p>
                      <a:pPr algn="just">
                        <a:lnSpc>
                          <a:spcPct val="150000"/>
                        </a:lnSpc>
                        <a:spcBef>
                          <a:spcPts val="600"/>
                        </a:spcBef>
                        <a:spcAft>
                          <a:spcPts val="600"/>
                        </a:spcAft>
                      </a:pPr>
                      <a:r>
                        <a:rPr lang="en-US" sz="1200" b="1">
                          <a:solidFill>
                            <a:schemeClr val="tx1"/>
                          </a:solidFill>
                          <a:latin typeface="Bookman Old Style"/>
                          <a:ea typeface="Calibri"/>
                          <a:cs typeface="Arial"/>
                        </a:rPr>
                        <a:t>5.</a:t>
                      </a:r>
                      <a:endParaRPr lang="en-IN" sz="1400" b="1">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(Water Supply &amp; Sanitation)</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50440">
                <a:tc>
                  <a:txBody>
                    <a:bodyPr/>
                    <a:lstStyle/>
                    <a:p>
                      <a:pPr algn="just">
                        <a:lnSpc>
                          <a:spcPct val="150000"/>
                        </a:lnSpc>
                        <a:spcBef>
                          <a:spcPts val="600"/>
                        </a:spcBef>
                        <a:spcAft>
                          <a:spcPts val="600"/>
                        </a:spcAft>
                      </a:pPr>
                      <a:r>
                        <a:rPr lang="en-US" sz="1200" b="1">
                          <a:solidFill>
                            <a:schemeClr val="tx1"/>
                          </a:solidFill>
                          <a:latin typeface="Bookman Old Style"/>
                          <a:ea typeface="Calibri"/>
                          <a:cs typeface="Arial"/>
                        </a:rPr>
                        <a:t>6.</a:t>
                      </a:r>
                      <a:endParaRPr lang="en-IN" sz="1400" b="1">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(Housing &amp; Urban Development)</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5044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7.</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Concerned Mayors / Chairpersons of ULBs</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47369">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8.</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Concerned Municipal Commissioners / Executive Officers</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5044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9.</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Concerned MPs / MLAs</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1769">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10.</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Managing Director, </a:t>
                      </a:r>
                      <a:r>
                        <a:rPr lang="en-US" sz="1200" b="1" dirty="0" smtClean="0">
                          <a:solidFill>
                            <a:schemeClr val="tx1"/>
                          </a:solidFill>
                          <a:latin typeface="Bookman Old Style"/>
                          <a:ea typeface="Calibri"/>
                          <a:cs typeface="Arial"/>
                        </a:rPr>
                        <a:t>PIDB</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5044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11</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Director, Local Government</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371769">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12</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Chief Administrator, PUDA / Concerned City Development Authority</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5044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13.</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Director, Industries</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282883">
                <a:tc>
                  <a:txBody>
                    <a:bodyPr/>
                    <a:lstStyle/>
                    <a:p>
                      <a:pPr algn="just">
                        <a:lnSpc>
                          <a:spcPct val="150000"/>
                        </a:lnSpc>
                        <a:spcBef>
                          <a:spcPts val="600"/>
                        </a:spcBef>
                        <a:spcAft>
                          <a:spcPts val="600"/>
                        </a:spcAft>
                      </a:pPr>
                      <a:r>
                        <a:rPr lang="ru-RU" sz="1200" b="1" dirty="0">
                          <a:solidFill>
                            <a:schemeClr val="tx1"/>
                          </a:solidFill>
                          <a:latin typeface="Bookman Old Style"/>
                          <a:ea typeface="Calibri"/>
                          <a:cs typeface="Arial"/>
                        </a:rPr>
                        <a:t>1</a:t>
                      </a:r>
                      <a:r>
                        <a:rPr lang="en-US" sz="1200" b="1" dirty="0">
                          <a:solidFill>
                            <a:schemeClr val="tx1"/>
                          </a:solidFill>
                          <a:latin typeface="Bookman Old Style"/>
                          <a:ea typeface="Calibri"/>
                          <a:cs typeface="Arial"/>
                        </a:rPr>
                        <a:t>4</a:t>
                      </a:r>
                      <a:r>
                        <a:rPr lang="ru-RU" sz="1200" b="1" dirty="0">
                          <a:solidFill>
                            <a:schemeClr val="tx1"/>
                          </a:solidFill>
                          <a:latin typeface="Bookman Old Style"/>
                          <a:ea typeface="Calibri"/>
                          <a:cs typeface="Arial"/>
                        </a:rPr>
                        <a:t>.</a:t>
                      </a:r>
                      <a:endParaRPr lang="en-IN" sz="1400" b="1" dirty="0">
                        <a:solidFill>
                          <a:schemeClr val="tx1"/>
                        </a:solidFill>
                        <a:latin typeface="Calibri"/>
                        <a:ea typeface="Calibri"/>
                        <a:cs typeface="Times New Roman"/>
                      </a:endParaRPr>
                    </a:p>
                  </a:txBody>
                  <a:tcPr marL="18356" marR="1835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err="1">
                          <a:solidFill>
                            <a:schemeClr val="tx1"/>
                          </a:solidFill>
                          <a:latin typeface="Bookman Old Style"/>
                          <a:ea typeface="Calibri"/>
                          <a:cs typeface="Arial"/>
                        </a:rPr>
                        <a:t>Upto</a:t>
                      </a:r>
                      <a:r>
                        <a:rPr lang="en-US" sz="1200" b="1" dirty="0">
                          <a:solidFill>
                            <a:schemeClr val="tx1"/>
                          </a:solidFill>
                          <a:latin typeface="Bookman Old Style"/>
                          <a:ea typeface="Calibri"/>
                          <a:cs typeface="Arial"/>
                        </a:rPr>
                        <a:t>   3   experts  to  be   nominated  by the Government</a:t>
                      </a:r>
                      <a:endParaRPr lang="en-IN" sz="1400" b="1" dirty="0">
                        <a:solidFill>
                          <a:schemeClr val="tx1"/>
                        </a:solidFill>
                        <a:latin typeface="Calibri"/>
                        <a:ea typeface="Calibri"/>
                        <a:cs typeface="Times New Roman"/>
                      </a:endParaRPr>
                    </a:p>
                  </a:txBody>
                  <a:tcPr marL="18356" marR="1835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400" b="1" dirty="0">
                        <a:solidFill>
                          <a:schemeClr val="tx1"/>
                        </a:solidFill>
                        <a:latin typeface="Calibri"/>
                        <a:ea typeface="Calibri"/>
                        <a:cs typeface="Times New Roman"/>
                      </a:endParaRPr>
                    </a:p>
                  </a:txBody>
                  <a:tcPr marL="18356" marR="1835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782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15.</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Secretary(Local Government) and Chief Executive Officer, </a:t>
                      </a:r>
                      <a:r>
                        <a:rPr lang="en-US" sz="1200" b="1" dirty="0" smtClean="0">
                          <a:solidFill>
                            <a:schemeClr val="tx1"/>
                          </a:solidFill>
                          <a:latin typeface="Bookman Old Style"/>
                          <a:ea typeface="Calibri"/>
                          <a:cs typeface="Arial"/>
                        </a:rPr>
                        <a:t>PUDM</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Convenor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0790">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16.</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Joint Managing Director, </a:t>
                      </a:r>
                      <a:r>
                        <a:rPr lang="en-US" sz="1200" b="1" dirty="0" smtClean="0">
                          <a:solidFill>
                            <a:schemeClr val="tx1"/>
                          </a:solidFill>
                          <a:latin typeface="Bookman Old Style"/>
                          <a:ea typeface="Calibri"/>
                          <a:cs typeface="Arial"/>
                        </a:rPr>
                        <a:t>PMIDC</a:t>
                      </a:r>
                      <a:r>
                        <a:rPr lang="en-US" sz="1200" b="1" baseline="0" dirty="0" smtClean="0">
                          <a:solidFill>
                            <a:schemeClr val="tx1"/>
                          </a:solidFill>
                          <a:latin typeface="Bookman Old Style"/>
                          <a:ea typeface="Calibri"/>
                          <a:cs typeface="Arial"/>
                        </a:rPr>
                        <a:t> </a:t>
                      </a:r>
                      <a:r>
                        <a:rPr lang="en-US" sz="1200" b="1" dirty="0" smtClean="0">
                          <a:solidFill>
                            <a:schemeClr val="tx1"/>
                          </a:solidFill>
                          <a:latin typeface="Bookman Old Style"/>
                          <a:ea typeface="Calibri"/>
                          <a:cs typeface="Arial"/>
                        </a:rPr>
                        <a:t>and </a:t>
                      </a:r>
                      <a:r>
                        <a:rPr lang="en-US" sz="1200" b="1" dirty="0">
                          <a:solidFill>
                            <a:schemeClr val="tx1"/>
                          </a:solidFill>
                          <a:latin typeface="Bookman Old Style"/>
                          <a:ea typeface="Calibri"/>
                          <a:cs typeface="Arial"/>
                        </a:rPr>
                        <a:t>Addl. CEO, PUDM </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 – Convenor</a:t>
                      </a:r>
                      <a:endParaRPr lang="en-IN" sz="1400" b="1" dirty="0">
                        <a:solidFill>
                          <a:schemeClr val="tx1"/>
                        </a:solidFill>
                        <a:latin typeface="Calibri"/>
                        <a:ea typeface="Calibri"/>
                        <a:cs typeface="Times New Roman"/>
                      </a:endParaRPr>
                    </a:p>
                  </a:txBody>
                  <a:tcPr marL="18356" marR="183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cSld>
  <p:clrMapOvr>
    <a:masterClrMapping/>
  </p:clrMapOvr>
  <p:transition spd="med">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90600" y="152400"/>
            <a:ext cx="6362700" cy="762000"/>
          </a:xfrm>
        </p:spPr>
        <p:txBody>
          <a:bodyPr/>
          <a:lstStyle/>
          <a:p>
            <a:r>
              <a:rPr lang="en-US" dirty="0" smtClean="0"/>
              <a:t>Urban</a:t>
            </a:r>
            <a:r>
              <a:rPr lang="en-US" sz="4000" dirty="0" smtClean="0"/>
              <a:t>i</a:t>
            </a:r>
            <a:r>
              <a:rPr lang="en-US" dirty="0" smtClean="0"/>
              <a:t>zation </a:t>
            </a:r>
            <a:endParaRPr lang="en-IN" dirty="0"/>
          </a:p>
        </p:txBody>
      </p:sp>
      <p:sp>
        <p:nvSpPr>
          <p:cNvPr id="4" name="TextBox 3"/>
          <p:cNvSpPr txBox="1"/>
          <p:nvPr/>
        </p:nvSpPr>
        <p:spPr>
          <a:xfrm>
            <a:off x="609600" y="1295400"/>
            <a:ext cx="8001000" cy="5324535"/>
          </a:xfrm>
          <a:prstGeom prst="rect">
            <a:avLst/>
          </a:prstGeom>
          <a:noFill/>
        </p:spPr>
        <p:txBody>
          <a:bodyPr wrap="square" rtlCol="0">
            <a:spAutoFit/>
          </a:bodyPr>
          <a:lstStyle/>
          <a:p>
            <a:pPr marL="85725" indent="-85725" algn="just">
              <a:buFont typeface="Arial" pitchFamily="34" charset="0"/>
              <a:buChar char="•"/>
            </a:pPr>
            <a:r>
              <a:rPr lang="en-US" dirty="0" smtClean="0">
                <a:solidFill>
                  <a:schemeClr val="tx1"/>
                </a:solidFill>
              </a:rPr>
              <a:t>Urbanization despite numerous opportunities pose distinct challenges &amp; problems in terms of:</a:t>
            </a:r>
          </a:p>
          <a:p>
            <a:pPr lvl="1" algn="just">
              <a:buFont typeface="Arial" pitchFamily="34" charset="0"/>
              <a:buChar char="•"/>
            </a:pPr>
            <a:r>
              <a:rPr lang="en-US" dirty="0" smtClean="0">
                <a:solidFill>
                  <a:schemeClr val="tx1"/>
                </a:solidFill>
              </a:rPr>
              <a:t>Unplanned growth &amp; development</a:t>
            </a:r>
          </a:p>
          <a:p>
            <a:pPr marL="542925" lvl="1" indent="-85725" algn="just">
              <a:buFont typeface="Arial" pitchFamily="34" charset="0"/>
              <a:buChar char="•"/>
            </a:pPr>
            <a:r>
              <a:rPr lang="en-US" dirty="0" smtClean="0">
                <a:solidFill>
                  <a:schemeClr val="tx1"/>
                </a:solidFill>
              </a:rPr>
              <a:t>Mismatch between supply &amp; demand of basic infrastructure i.e. water supply, sewerage, road network, sanitation, etc.</a:t>
            </a:r>
          </a:p>
          <a:p>
            <a:pPr lvl="1" algn="just">
              <a:buFont typeface="Arial" pitchFamily="34" charset="0"/>
              <a:buChar char="•"/>
            </a:pPr>
            <a:r>
              <a:rPr lang="en-US" dirty="0" smtClean="0">
                <a:solidFill>
                  <a:schemeClr val="tx1"/>
                </a:solidFill>
              </a:rPr>
              <a:t>Acute shortage of housing</a:t>
            </a:r>
          </a:p>
          <a:p>
            <a:pPr lvl="1" algn="just">
              <a:buFont typeface="Arial" pitchFamily="34" charset="0"/>
              <a:buChar char="•"/>
            </a:pPr>
            <a:r>
              <a:rPr lang="en-US" dirty="0" smtClean="0">
                <a:solidFill>
                  <a:schemeClr val="tx1"/>
                </a:solidFill>
              </a:rPr>
              <a:t>Rapid growth of slums</a:t>
            </a:r>
          </a:p>
          <a:p>
            <a:pPr lvl="1" algn="just">
              <a:buFont typeface="Arial" pitchFamily="34" charset="0"/>
              <a:buChar char="•"/>
            </a:pPr>
            <a:r>
              <a:rPr lang="en-US" dirty="0" smtClean="0">
                <a:solidFill>
                  <a:schemeClr val="tx1"/>
                </a:solidFill>
              </a:rPr>
              <a:t>High degree of environmental degradation</a:t>
            </a:r>
          </a:p>
          <a:p>
            <a:pPr lvl="1" algn="just">
              <a:buFont typeface="Arial" pitchFamily="34" charset="0"/>
              <a:buChar char="•"/>
            </a:pPr>
            <a:r>
              <a:rPr lang="en-US" dirty="0" smtClean="0">
                <a:solidFill>
                  <a:schemeClr val="tx1"/>
                </a:solidFill>
              </a:rPr>
              <a:t>Vehicular congestion</a:t>
            </a:r>
          </a:p>
          <a:p>
            <a:pPr lvl="1" algn="just">
              <a:buFont typeface="Arial" pitchFamily="34" charset="0"/>
              <a:buChar char="•"/>
            </a:pPr>
            <a:r>
              <a:rPr lang="en-US" dirty="0" smtClean="0">
                <a:solidFill>
                  <a:schemeClr val="tx1"/>
                </a:solidFill>
              </a:rPr>
              <a:t>Issues of Urban Governance</a:t>
            </a:r>
          </a:p>
          <a:p>
            <a:pPr lvl="1" algn="just">
              <a:buFont typeface="Arial" pitchFamily="34" charset="0"/>
              <a:buChar char="•"/>
            </a:pPr>
            <a:r>
              <a:rPr lang="en-US" dirty="0" smtClean="0">
                <a:solidFill>
                  <a:schemeClr val="tx1"/>
                </a:solidFill>
              </a:rPr>
              <a:t>Issues of urban poverty </a:t>
            </a:r>
          </a:p>
          <a:p>
            <a:pPr lvl="1" algn="just">
              <a:buFont typeface="Arial" pitchFamily="34" charset="0"/>
              <a:buChar char="•"/>
            </a:pPr>
            <a:endParaRPr lang="en-US" dirty="0" smtClean="0">
              <a:solidFill>
                <a:schemeClr val="tx1"/>
              </a:solidFill>
            </a:endParaRPr>
          </a:p>
          <a:p>
            <a:pPr lvl="1">
              <a:buFont typeface="Arial" pitchFamily="34" charset="0"/>
              <a:buChar char="•"/>
            </a:pPr>
            <a:endParaRPr lang="en-US" dirty="0" smtClean="0">
              <a:solidFill>
                <a:schemeClr val="tx1"/>
              </a:solidFill>
            </a:endParaRPr>
          </a:p>
          <a:p>
            <a:pPr lvl="1">
              <a:buFont typeface="Arial" pitchFamily="34" charset="0"/>
              <a:buChar char="•"/>
            </a:pPr>
            <a:endParaRPr lang="en-US" dirty="0" smtClean="0">
              <a:solidFill>
                <a:schemeClr val="tx1"/>
              </a:solidFill>
            </a:endParaRPr>
          </a:p>
          <a:p>
            <a:pPr lvl="1">
              <a:buFont typeface="Arial" pitchFamily="34" charset="0"/>
              <a:buChar char="•"/>
            </a:pPr>
            <a:endParaRPr lang="en-US" dirty="0" smtClean="0">
              <a:solidFill>
                <a:schemeClr val="tx1"/>
              </a:solidFill>
            </a:endParaRPr>
          </a:p>
          <a:p>
            <a:pPr lvl="1"/>
            <a:r>
              <a:rPr lang="en-US" dirty="0" smtClean="0">
                <a:solidFill>
                  <a:schemeClr val="tx1"/>
                </a:solidFill>
              </a:rPr>
              <a:t> </a:t>
            </a:r>
            <a:endParaRPr lang="en-IN"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76200"/>
            <a:ext cx="6362700" cy="762000"/>
          </a:xfrm>
        </p:spPr>
        <p:txBody>
          <a:bodyPr>
            <a:normAutofit fontScale="90000"/>
          </a:bodyPr>
          <a:lstStyle/>
          <a:p>
            <a:r>
              <a:rPr lang="en-US" dirty="0" smtClean="0"/>
              <a:t>Institutional Framework - EC</a:t>
            </a:r>
            <a:endParaRPr lang="en-IN" dirty="0"/>
          </a:p>
        </p:txBody>
      </p:sp>
      <p:graphicFrame>
        <p:nvGraphicFramePr>
          <p:cNvPr id="4" name="Table 3"/>
          <p:cNvGraphicFramePr>
            <a:graphicFrameLocks noGrp="1"/>
          </p:cNvGraphicFramePr>
          <p:nvPr/>
        </p:nvGraphicFramePr>
        <p:xfrm>
          <a:off x="533400" y="1066804"/>
          <a:ext cx="7924800" cy="5181596"/>
        </p:xfrm>
        <a:graphic>
          <a:graphicData uri="http://schemas.openxmlformats.org/drawingml/2006/table">
            <a:tbl>
              <a:tblPr/>
              <a:tblGrid>
                <a:gridCol w="694991"/>
                <a:gridCol w="5629609"/>
                <a:gridCol w="1600200"/>
              </a:tblGrid>
              <a:tr h="396375">
                <a:tc>
                  <a:txBody>
                    <a:bodyPr/>
                    <a:lstStyle/>
                    <a:p>
                      <a:pPr algn="ctr">
                        <a:lnSpc>
                          <a:spcPct val="150000"/>
                        </a:lnSpc>
                        <a:spcBef>
                          <a:spcPts val="600"/>
                        </a:spcBef>
                        <a:spcAft>
                          <a:spcPts val="600"/>
                        </a:spcAft>
                      </a:pPr>
                      <a:r>
                        <a:rPr lang="en-US" sz="1200" b="1" dirty="0" err="1">
                          <a:solidFill>
                            <a:schemeClr val="tx1"/>
                          </a:solidFill>
                          <a:latin typeface="Bookman Old Style"/>
                          <a:ea typeface="Calibri"/>
                          <a:cs typeface="Arial"/>
                        </a:rPr>
                        <a:t>S.No</a:t>
                      </a:r>
                      <a:r>
                        <a:rPr lang="en-US" sz="1200" b="1" dirty="0">
                          <a:solidFill>
                            <a:schemeClr val="tx1"/>
                          </a:solidFill>
                          <a:latin typeface="Bookman Old Style"/>
                          <a:ea typeface="Calibri"/>
                          <a:cs typeface="Arial"/>
                        </a:rPr>
                        <a:t>.</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lnSpc>
                          <a:spcPct val="150000"/>
                        </a:lnSpc>
                        <a:spcBef>
                          <a:spcPts val="600"/>
                        </a:spcBef>
                        <a:spcAft>
                          <a:spcPts val="600"/>
                        </a:spcAft>
                      </a:pPr>
                      <a:r>
                        <a:rPr lang="en-US" sz="1200" b="1" dirty="0">
                          <a:solidFill>
                            <a:schemeClr val="tx1"/>
                          </a:solidFill>
                          <a:latin typeface="Bookman Old Style"/>
                          <a:ea typeface="Calibri"/>
                          <a:cs typeface="Arial"/>
                        </a:rPr>
                        <a:t>Designation</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ctr">
                        <a:lnSpc>
                          <a:spcPct val="150000"/>
                        </a:lnSpc>
                        <a:spcBef>
                          <a:spcPts val="600"/>
                        </a:spcBef>
                        <a:spcAft>
                          <a:spcPts val="600"/>
                        </a:spcAft>
                      </a:pPr>
                      <a:r>
                        <a:rPr lang="en-US" sz="1200" b="1" dirty="0">
                          <a:solidFill>
                            <a:schemeClr val="tx1"/>
                          </a:solidFill>
                          <a:latin typeface="Bookman Old Style"/>
                          <a:ea typeface="Calibri"/>
                          <a:cs typeface="Arial"/>
                        </a:rPr>
                        <a:t>Status</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96375">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1.</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Chief Secretary</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Chairperson</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96375">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2.</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Local Government </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Vice Chairman</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96375">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3</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Finance Department</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96375">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4.</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PWD B&amp;R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459563">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5.</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(Water Supply &amp; Sanitation)</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488288">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6.</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Principal Secretary (Housing &amp; Urban Development)</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488288">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7.</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Managing Director, Punjab Infrastructure Development Board (PIDB)</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96375">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8.</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Director, Local Government</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482544">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9.</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Chief Administrator, PUDA / Concerned City Development </a:t>
                      </a:r>
                      <a:r>
                        <a:rPr lang="en-US" sz="1200" b="1" dirty="0" smtClean="0">
                          <a:solidFill>
                            <a:schemeClr val="tx1"/>
                          </a:solidFill>
                          <a:latin typeface="Bookman Old Style"/>
                          <a:ea typeface="Calibri"/>
                          <a:cs typeface="Arial"/>
                        </a:rPr>
                        <a:t>Authority </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488288">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10.</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err="1">
                          <a:solidFill>
                            <a:schemeClr val="tx1"/>
                          </a:solidFill>
                          <a:latin typeface="Bookman Old Style"/>
                          <a:ea typeface="Calibri"/>
                          <a:cs typeface="Arial"/>
                        </a:rPr>
                        <a:t>Upto</a:t>
                      </a:r>
                      <a:r>
                        <a:rPr lang="en-US" sz="1200" b="1" dirty="0">
                          <a:solidFill>
                            <a:schemeClr val="tx1"/>
                          </a:solidFill>
                          <a:latin typeface="Bookman Old Style"/>
                          <a:ea typeface="Calibri"/>
                          <a:cs typeface="Arial"/>
                        </a:rPr>
                        <a:t> 3 experts to be nominated by Chairperson</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Member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96375">
                <a:tc>
                  <a:txBody>
                    <a:bodyPr/>
                    <a:lstStyle/>
                    <a:p>
                      <a:pPr algn="just">
                        <a:lnSpc>
                          <a:spcPct val="150000"/>
                        </a:lnSpc>
                        <a:spcBef>
                          <a:spcPts val="600"/>
                        </a:spcBef>
                        <a:spcAft>
                          <a:spcPts val="600"/>
                        </a:spcAft>
                      </a:pPr>
                      <a:r>
                        <a:rPr lang="en-US" sz="1200" b="1" dirty="0" smtClean="0">
                          <a:solidFill>
                            <a:schemeClr val="tx1"/>
                          </a:solidFill>
                          <a:latin typeface="Bookman Old Style"/>
                          <a:ea typeface="Calibri"/>
                          <a:cs typeface="Arial"/>
                        </a:rPr>
                        <a:t>11.</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JMD, PMIDC </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US" sz="1200" b="1" dirty="0">
                          <a:solidFill>
                            <a:schemeClr val="tx1"/>
                          </a:solidFill>
                          <a:latin typeface="Bookman Old Style"/>
                          <a:ea typeface="Calibri"/>
                          <a:cs typeface="Arial"/>
                        </a:rPr>
                        <a:t>Convenor</a:t>
                      </a:r>
                      <a:endParaRPr lang="en-IN" sz="1200" b="1" dirty="0">
                        <a:solidFill>
                          <a:schemeClr val="tx1"/>
                        </a:solidFill>
                        <a:latin typeface="Calibri"/>
                        <a:ea typeface="Calibri"/>
                        <a:cs typeface="Times New Roman"/>
                      </a:endParaRPr>
                    </a:p>
                  </a:txBody>
                  <a:tcPr marL="22135" marR="221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bl>
          </a:graphicData>
        </a:graphic>
      </p:graphicFrame>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6362700" cy="762000"/>
          </a:xfrm>
        </p:spPr>
        <p:txBody>
          <a:bodyPr/>
          <a:lstStyle/>
          <a:p>
            <a:r>
              <a:rPr lang="en-US" sz="4000" dirty="0" smtClean="0"/>
              <a:t>Coverage</a:t>
            </a:r>
            <a:r>
              <a:rPr lang="en-US" dirty="0" smtClean="0"/>
              <a:t> and Finances</a:t>
            </a:r>
            <a:endParaRPr lang="en-IN" dirty="0"/>
          </a:p>
        </p:txBody>
      </p:sp>
      <p:sp>
        <p:nvSpPr>
          <p:cNvPr id="3" name="TextBox 2"/>
          <p:cNvSpPr txBox="1"/>
          <p:nvPr/>
        </p:nvSpPr>
        <p:spPr>
          <a:xfrm>
            <a:off x="838200" y="1143000"/>
            <a:ext cx="8077200" cy="4524315"/>
          </a:xfrm>
          <a:prstGeom prst="rect">
            <a:avLst/>
          </a:prstGeom>
          <a:noFill/>
        </p:spPr>
        <p:txBody>
          <a:bodyPr wrap="square" rtlCol="0">
            <a:spAutoFit/>
          </a:bodyPr>
          <a:lstStyle/>
          <a:p>
            <a:pPr algn="just">
              <a:buFont typeface="Arial" pitchFamily="34" charset="0"/>
              <a:buChar char="•"/>
            </a:pPr>
            <a:r>
              <a:rPr lang="en-US" dirty="0" smtClean="0">
                <a:solidFill>
                  <a:schemeClr val="tx1"/>
                </a:solidFill>
              </a:rPr>
              <a:t>Nine services to be covered initially in the first phase: </a:t>
            </a:r>
          </a:p>
          <a:p>
            <a:pPr lvl="1" algn="just">
              <a:buFont typeface="Arial" pitchFamily="34" charset="0"/>
              <a:buChar char="•"/>
            </a:pPr>
            <a:r>
              <a:rPr lang="en-US" dirty="0" smtClean="0">
                <a:solidFill>
                  <a:schemeClr val="tx1"/>
                </a:solidFill>
              </a:rPr>
              <a:t>Water supply</a:t>
            </a:r>
          </a:p>
          <a:p>
            <a:pPr lvl="1" algn="just">
              <a:buFont typeface="Arial" pitchFamily="34" charset="0"/>
              <a:buChar char="•"/>
            </a:pPr>
            <a:r>
              <a:rPr lang="en-US" dirty="0" smtClean="0">
                <a:solidFill>
                  <a:schemeClr val="tx1"/>
                </a:solidFill>
              </a:rPr>
              <a:t>Sewerage &amp; STP </a:t>
            </a:r>
          </a:p>
          <a:p>
            <a:pPr lvl="1" algn="just">
              <a:buFont typeface="Arial" pitchFamily="34" charset="0"/>
              <a:buChar char="•"/>
            </a:pPr>
            <a:r>
              <a:rPr lang="en-US" dirty="0" smtClean="0">
                <a:solidFill>
                  <a:schemeClr val="tx1"/>
                </a:solidFill>
              </a:rPr>
              <a:t>Urban Roads</a:t>
            </a:r>
          </a:p>
          <a:p>
            <a:pPr lvl="1" algn="just">
              <a:buFont typeface="Arial" pitchFamily="34" charset="0"/>
              <a:buChar char="•"/>
            </a:pPr>
            <a:r>
              <a:rPr lang="en-US" dirty="0" smtClean="0">
                <a:solidFill>
                  <a:schemeClr val="tx1"/>
                </a:solidFill>
              </a:rPr>
              <a:t>Parks</a:t>
            </a:r>
          </a:p>
          <a:p>
            <a:pPr lvl="1" algn="just">
              <a:buFont typeface="Arial" pitchFamily="34" charset="0"/>
              <a:buChar char="•"/>
            </a:pPr>
            <a:r>
              <a:rPr lang="en-US" dirty="0" smtClean="0">
                <a:solidFill>
                  <a:schemeClr val="tx1"/>
                </a:solidFill>
              </a:rPr>
              <a:t>Slum Development &amp; Housing</a:t>
            </a:r>
          </a:p>
          <a:p>
            <a:pPr lvl="1" algn="just">
              <a:buFont typeface="Arial" pitchFamily="34" charset="0"/>
              <a:buChar char="•"/>
            </a:pPr>
            <a:r>
              <a:rPr lang="en-US" dirty="0" smtClean="0">
                <a:solidFill>
                  <a:schemeClr val="tx1"/>
                </a:solidFill>
              </a:rPr>
              <a:t>Fire Services</a:t>
            </a:r>
          </a:p>
          <a:p>
            <a:pPr lvl="1" algn="just">
              <a:buFont typeface="Arial" pitchFamily="34" charset="0"/>
              <a:buChar char="•"/>
            </a:pPr>
            <a:r>
              <a:rPr lang="en-US" dirty="0" smtClean="0">
                <a:solidFill>
                  <a:schemeClr val="tx1"/>
                </a:solidFill>
              </a:rPr>
              <a:t>Solid Waste Management</a:t>
            </a:r>
          </a:p>
          <a:p>
            <a:pPr lvl="1" algn="just">
              <a:buFont typeface="Arial" pitchFamily="34" charset="0"/>
              <a:buChar char="•"/>
            </a:pPr>
            <a:r>
              <a:rPr lang="en-US" dirty="0" smtClean="0">
                <a:solidFill>
                  <a:schemeClr val="tx1"/>
                </a:solidFill>
              </a:rPr>
              <a:t>Street Lighting                                     Being undertaken on PPP</a:t>
            </a:r>
          </a:p>
          <a:p>
            <a:pPr lvl="1" algn="just">
              <a:buFont typeface="Arial" pitchFamily="34" charset="0"/>
              <a:buChar char="•"/>
            </a:pPr>
            <a:r>
              <a:rPr lang="en-US" dirty="0" smtClean="0">
                <a:solidFill>
                  <a:schemeClr val="tx1"/>
                </a:solidFill>
              </a:rPr>
              <a:t>Urban Transport</a:t>
            </a:r>
            <a:endParaRPr lang="en-IN" dirty="0" smtClean="0">
              <a:solidFill>
                <a:schemeClr val="tx1"/>
              </a:solidFill>
            </a:endParaRPr>
          </a:p>
          <a:p>
            <a:pPr marL="85725" lvl="1" indent="-85725" algn="just">
              <a:buFont typeface="Arial" pitchFamily="34" charset="0"/>
              <a:buChar char="•"/>
            </a:pPr>
            <a:r>
              <a:rPr lang="en-US" dirty="0" smtClean="0">
                <a:solidFill>
                  <a:schemeClr val="tx1"/>
                </a:solidFill>
              </a:rPr>
              <a:t>All 141 ULBs to be covered with 100% area and population coverage</a:t>
            </a:r>
          </a:p>
          <a:p>
            <a:pPr marL="0" lvl="1" algn="just">
              <a:buFont typeface="Arial" pitchFamily="34" charset="0"/>
              <a:buChar char="•"/>
            </a:pPr>
            <a:r>
              <a:rPr lang="en-US" dirty="0" smtClean="0">
                <a:solidFill>
                  <a:schemeClr val="tx1"/>
                </a:solidFill>
              </a:rPr>
              <a:t>State to be made slum free</a:t>
            </a:r>
          </a:p>
          <a:p>
            <a:pPr marL="0" lvl="1">
              <a:buFont typeface="Arial" pitchFamily="34" charset="0"/>
              <a:buChar char="•"/>
            </a:pPr>
            <a:r>
              <a:rPr lang="en-US" dirty="0" smtClean="0">
                <a:solidFill>
                  <a:schemeClr val="tx1"/>
                </a:solidFill>
              </a:rPr>
              <a:t>Funds requirement placed at Rs. 8,628 </a:t>
            </a:r>
            <a:r>
              <a:rPr lang="en-US" dirty="0" err="1" smtClean="0">
                <a:solidFill>
                  <a:schemeClr val="tx1"/>
                </a:solidFill>
              </a:rPr>
              <a:t>Crore</a:t>
            </a:r>
            <a:endParaRPr lang="en-US" dirty="0" smtClean="0">
              <a:solidFill>
                <a:schemeClr val="tx1"/>
              </a:solidFill>
            </a:endParaRPr>
          </a:p>
          <a:p>
            <a:pPr marL="0" lvl="1">
              <a:buFont typeface="Arial" pitchFamily="34" charset="0"/>
              <a:buChar char="•"/>
            </a:pPr>
            <a:r>
              <a:rPr lang="en-US" dirty="0" smtClean="0">
                <a:solidFill>
                  <a:schemeClr val="tx1"/>
                </a:solidFill>
              </a:rPr>
              <a:t>Funds already tied up: Rs. 3,403 </a:t>
            </a:r>
            <a:r>
              <a:rPr lang="en-US" dirty="0" err="1" smtClean="0">
                <a:solidFill>
                  <a:schemeClr val="tx1"/>
                </a:solidFill>
              </a:rPr>
              <a:t>Crore</a:t>
            </a:r>
            <a:endParaRPr lang="en-US" dirty="0" smtClean="0">
              <a:solidFill>
                <a:schemeClr val="tx1"/>
              </a:solidFill>
            </a:endParaRPr>
          </a:p>
          <a:p>
            <a:pPr marL="0" lvl="1">
              <a:buFont typeface="Arial" pitchFamily="34" charset="0"/>
              <a:buChar char="•"/>
            </a:pPr>
            <a:r>
              <a:rPr lang="en-US" dirty="0" smtClean="0">
                <a:solidFill>
                  <a:schemeClr val="tx1"/>
                </a:solidFill>
              </a:rPr>
              <a:t>Balance funds required: Rs. 5,225 </a:t>
            </a:r>
            <a:r>
              <a:rPr lang="en-US" dirty="0" err="1" smtClean="0">
                <a:solidFill>
                  <a:schemeClr val="tx1"/>
                </a:solidFill>
              </a:rPr>
              <a:t>Crore</a:t>
            </a:r>
            <a:endParaRPr lang="en-US" dirty="0" smtClean="0">
              <a:solidFill>
                <a:schemeClr val="tx1"/>
              </a:solidFill>
            </a:endParaRPr>
          </a:p>
          <a:p>
            <a:pPr marL="0" lvl="1">
              <a:buFont typeface="Arial" pitchFamily="34" charset="0"/>
              <a:buChar char="•"/>
            </a:pPr>
            <a:endParaRPr lang="en-US" dirty="0" smtClean="0">
              <a:solidFill>
                <a:schemeClr val="tx1"/>
              </a:solidFill>
            </a:endParaRPr>
          </a:p>
        </p:txBody>
      </p:sp>
      <p:sp>
        <p:nvSpPr>
          <p:cNvPr id="5" name="Right Brace 4"/>
          <p:cNvSpPr/>
          <p:nvPr/>
        </p:nvSpPr>
        <p:spPr bwMode="auto">
          <a:xfrm>
            <a:off x="3962400" y="3048000"/>
            <a:ext cx="457200" cy="914400"/>
          </a:xfrm>
          <a:prstGeom prst="rightBrace">
            <a:avLst>
              <a:gd name="adj1" fmla="val 19144"/>
              <a:gd name="adj2" fmla="val 48753"/>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smtClean="0">
              <a:ln>
                <a:noFill/>
              </a:ln>
              <a:solidFill>
                <a:schemeClr val="bg1"/>
              </a:solidFill>
              <a:effectLst/>
              <a:latin typeface="Tahoma" pitchFamily="34" charset="0"/>
            </a:endParaRP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152400"/>
            <a:ext cx="6362700" cy="762000"/>
          </a:xfrm>
        </p:spPr>
        <p:txBody>
          <a:bodyPr/>
          <a:lstStyle/>
          <a:p>
            <a:r>
              <a:rPr lang="en-US" dirty="0" smtClean="0"/>
              <a:t>Coverage </a:t>
            </a:r>
            <a:r>
              <a:rPr lang="en-US" sz="4000" dirty="0" smtClean="0"/>
              <a:t>and</a:t>
            </a:r>
            <a:r>
              <a:rPr lang="en-US" dirty="0" smtClean="0"/>
              <a:t> Finances</a:t>
            </a:r>
            <a:endParaRPr lang="en-IN" dirty="0"/>
          </a:p>
        </p:txBody>
      </p:sp>
      <p:graphicFrame>
        <p:nvGraphicFramePr>
          <p:cNvPr id="4" name="Table 3"/>
          <p:cNvGraphicFramePr>
            <a:graphicFrameLocks noGrp="1"/>
          </p:cNvGraphicFramePr>
          <p:nvPr/>
        </p:nvGraphicFramePr>
        <p:xfrm>
          <a:off x="457201" y="1600200"/>
          <a:ext cx="8208423" cy="4343400"/>
        </p:xfrm>
        <a:graphic>
          <a:graphicData uri="http://schemas.openxmlformats.org/drawingml/2006/table">
            <a:tbl>
              <a:tblPr/>
              <a:tblGrid>
                <a:gridCol w="905477"/>
                <a:gridCol w="903014"/>
                <a:gridCol w="1031101"/>
                <a:gridCol w="903014"/>
                <a:gridCol w="903014"/>
                <a:gridCol w="903014"/>
                <a:gridCol w="788086"/>
                <a:gridCol w="827490"/>
                <a:gridCol w="1044213"/>
              </a:tblGrid>
              <a:tr h="908445">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Region</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Water</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Sewerage</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Roads</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Parks</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Slum</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Fire</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Street light</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400" b="1" dirty="0">
                          <a:solidFill>
                            <a:schemeClr val="tx1"/>
                          </a:solidFill>
                          <a:latin typeface="Bookman Old Style"/>
                          <a:ea typeface="Times New Roman"/>
                          <a:cs typeface="Times New Roman"/>
                        </a:rPr>
                        <a:t>Total</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412929">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Amritsar</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171.53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1197.71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123.69</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11.56</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79.31</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83.33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34.87</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1702.00</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524571">
                <a:tc>
                  <a:txBody>
                    <a:bodyPr/>
                    <a:lstStyle/>
                    <a:p>
                      <a:pPr algn="just">
                        <a:lnSpc>
                          <a:spcPct val="150000"/>
                        </a:lnSpc>
                        <a:spcBef>
                          <a:spcPts val="600"/>
                        </a:spcBef>
                        <a:spcAft>
                          <a:spcPts val="600"/>
                        </a:spcAft>
                      </a:pPr>
                      <a:r>
                        <a:rPr lang="en-IN" sz="1100" b="1" dirty="0" err="1">
                          <a:solidFill>
                            <a:schemeClr val="tx1"/>
                          </a:solidFill>
                          <a:latin typeface="Bookman Old Style"/>
                          <a:ea typeface="Times New Roman"/>
                          <a:cs typeface="Times New Roman"/>
                        </a:rPr>
                        <a:t>Bathinda</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102.56</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405.73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104.55</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4.43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20.50</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83.33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48.30</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769.40</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542925">
                <a:tc>
                  <a:txBody>
                    <a:bodyPr/>
                    <a:lstStyle/>
                    <a:p>
                      <a:pPr algn="just">
                        <a:lnSpc>
                          <a:spcPct val="150000"/>
                        </a:lnSpc>
                        <a:spcBef>
                          <a:spcPts val="600"/>
                        </a:spcBef>
                        <a:spcAft>
                          <a:spcPts val="600"/>
                        </a:spcAft>
                      </a:pPr>
                      <a:r>
                        <a:rPr lang="en-IN" sz="1100" b="1" dirty="0" err="1">
                          <a:solidFill>
                            <a:schemeClr val="tx1"/>
                          </a:solidFill>
                          <a:latin typeface="Bookman Old Style"/>
                          <a:ea typeface="Times New Roman"/>
                          <a:cs typeface="Times New Roman"/>
                        </a:rPr>
                        <a:t>Ferozepur</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107.64</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630.81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177.95</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1.53</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144.07</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83.33</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36.58</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1181.91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42925">
                <a:tc>
                  <a:txBody>
                    <a:bodyPr/>
                    <a:lstStyle/>
                    <a:p>
                      <a:pPr algn="just">
                        <a:lnSpc>
                          <a:spcPct val="150000"/>
                        </a:lnSpc>
                        <a:spcBef>
                          <a:spcPts val="600"/>
                        </a:spcBef>
                        <a:spcAft>
                          <a:spcPts val="600"/>
                        </a:spcAft>
                      </a:pPr>
                      <a:r>
                        <a:rPr lang="en-IN" sz="1100" b="1" dirty="0" err="1">
                          <a:solidFill>
                            <a:schemeClr val="tx1"/>
                          </a:solidFill>
                          <a:latin typeface="Bookman Old Style"/>
                          <a:ea typeface="Times New Roman"/>
                          <a:cs typeface="Times New Roman"/>
                        </a:rPr>
                        <a:t>Jalandhar</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72.15</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1021.06</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296.19</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11.08</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104.15</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83.33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81.22</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1669.18</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42925">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Ludhiana</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397.92</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837.25</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281.23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32.01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313.07</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83.33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12.10</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1956.91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412929">
                <a:tc>
                  <a:txBody>
                    <a:bodyPr/>
                    <a:lstStyle/>
                    <a:p>
                      <a:pPr algn="just">
                        <a:lnSpc>
                          <a:spcPct val="150000"/>
                        </a:lnSpc>
                        <a:spcBef>
                          <a:spcPts val="600"/>
                        </a:spcBef>
                        <a:spcAft>
                          <a:spcPts val="600"/>
                        </a:spcAft>
                      </a:pPr>
                      <a:r>
                        <a:rPr lang="en-IN" sz="1100" b="1">
                          <a:solidFill>
                            <a:schemeClr val="tx1"/>
                          </a:solidFill>
                          <a:latin typeface="Bookman Old Style"/>
                          <a:ea typeface="Times New Roman"/>
                          <a:cs typeface="Times New Roman"/>
                        </a:rPr>
                        <a:t>Patiala</a:t>
                      </a:r>
                      <a:endParaRPr lang="en-IN" sz="1400" b="1">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110.11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874.27</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409.50</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16.13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68.27</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83.33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23.01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1584.62</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455751">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Total</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961.91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4966.83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1393.11</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76.73</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729.37</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500.00</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236.08</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gn="just">
                        <a:lnSpc>
                          <a:spcPct val="150000"/>
                        </a:lnSpc>
                        <a:spcBef>
                          <a:spcPts val="600"/>
                        </a:spcBef>
                        <a:spcAft>
                          <a:spcPts val="600"/>
                        </a:spcAft>
                      </a:pPr>
                      <a:r>
                        <a:rPr lang="en-IN" sz="1100" b="1" dirty="0">
                          <a:solidFill>
                            <a:schemeClr val="tx1"/>
                          </a:solidFill>
                          <a:latin typeface="Bookman Old Style"/>
                          <a:ea typeface="Times New Roman"/>
                          <a:cs typeface="Times New Roman"/>
                        </a:rPr>
                        <a:t>8864.02</a:t>
                      </a:r>
                      <a:endParaRPr lang="en-IN" sz="1400" b="1" dirty="0">
                        <a:solidFill>
                          <a:schemeClr val="tx1"/>
                        </a:solidFill>
                        <a:latin typeface="Calibri"/>
                        <a:ea typeface="Calibri"/>
                        <a:cs typeface="Times New Roman"/>
                      </a:endParaRPr>
                    </a:p>
                  </a:txBody>
                  <a:tcPr marL="66288" marR="6628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bl>
          </a:graphicData>
        </a:graphic>
      </p:graphicFrame>
      <p:sp>
        <p:nvSpPr>
          <p:cNvPr id="5" name="Rectangle 4"/>
          <p:cNvSpPr/>
          <p:nvPr/>
        </p:nvSpPr>
        <p:spPr>
          <a:xfrm>
            <a:off x="838200" y="1066800"/>
            <a:ext cx="7772400" cy="523220"/>
          </a:xfrm>
          <a:prstGeom prst="rect">
            <a:avLst/>
          </a:prstGeom>
        </p:spPr>
        <p:txBody>
          <a:bodyPr wrap="square">
            <a:spAutoFit/>
          </a:bodyPr>
          <a:lstStyle/>
          <a:p>
            <a:pPr algn="ctr"/>
            <a:r>
              <a:rPr lang="en-IN" sz="1400" b="1" dirty="0" smtClean="0">
                <a:solidFill>
                  <a:schemeClr val="tx1"/>
                </a:solidFill>
              </a:rPr>
              <a:t>Region wise Detail of Total Fund Requirement for Different Sectors</a:t>
            </a:r>
          </a:p>
          <a:p>
            <a:pPr algn="ctr"/>
            <a:r>
              <a:rPr lang="en-US" sz="1400" b="1" dirty="0" smtClean="0">
                <a:solidFill>
                  <a:schemeClr val="tx1"/>
                </a:solidFill>
              </a:rPr>
              <a:t>                                                                                                    (Rs. In Crores)</a:t>
            </a:r>
            <a:endParaRPr lang="en-IN" sz="1400" b="1" dirty="0">
              <a:solidFill>
                <a:schemeClr val="tx1"/>
              </a:solidFill>
            </a:endParaRPr>
          </a:p>
        </p:txBody>
      </p:sp>
      <p:sp>
        <p:nvSpPr>
          <p:cNvPr id="6" name="TextBox 5"/>
          <p:cNvSpPr txBox="1"/>
          <p:nvPr/>
        </p:nvSpPr>
        <p:spPr>
          <a:xfrm>
            <a:off x="381000" y="5867400"/>
            <a:ext cx="8001000" cy="584775"/>
          </a:xfrm>
          <a:prstGeom prst="rect">
            <a:avLst/>
          </a:prstGeom>
          <a:noFill/>
        </p:spPr>
        <p:txBody>
          <a:bodyPr wrap="square" rtlCol="0">
            <a:spAutoFit/>
          </a:bodyPr>
          <a:lstStyle/>
          <a:p>
            <a:r>
              <a:rPr lang="en-US" sz="1800" i="1" dirty="0" smtClean="0">
                <a:solidFill>
                  <a:schemeClr val="tx1"/>
                </a:solidFill>
              </a:rPr>
              <a:t>*</a:t>
            </a:r>
            <a:r>
              <a:rPr lang="en-US" sz="1400" i="1" dirty="0" smtClean="0">
                <a:solidFill>
                  <a:schemeClr val="tx1"/>
                </a:solidFill>
              </a:rPr>
              <a:t>Street lighting expenditure to be excluded, if taken on PPP.</a:t>
            </a:r>
          </a:p>
          <a:p>
            <a:r>
              <a:rPr lang="en-US" sz="1400" i="1" dirty="0" smtClean="0">
                <a:solidFill>
                  <a:schemeClr val="tx1"/>
                </a:solidFill>
              </a:rPr>
              <a:t>*O &amp; M cost shall be met by ULBs from their own resources</a:t>
            </a:r>
            <a:endParaRPr lang="en-IN" sz="1400" i="1"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6515100" cy="685800"/>
          </a:xfrm>
        </p:spPr>
        <p:txBody>
          <a:bodyPr>
            <a:normAutofit fontScale="90000"/>
          </a:bodyPr>
          <a:lstStyle/>
          <a:p>
            <a:r>
              <a:rPr lang="en-US" b="1" dirty="0" smtClean="0"/>
              <a:t>Coverage &amp; Financing</a:t>
            </a:r>
            <a:endParaRPr lang="en-IN" b="1" dirty="0"/>
          </a:p>
        </p:txBody>
      </p:sp>
      <p:sp>
        <p:nvSpPr>
          <p:cNvPr id="3" name="Oval 2"/>
          <p:cNvSpPr>
            <a:spLocks noChangeArrowheads="1"/>
          </p:cNvSpPr>
          <p:nvPr/>
        </p:nvSpPr>
        <p:spPr bwMode="auto">
          <a:xfrm>
            <a:off x="7162800" y="1676400"/>
            <a:ext cx="1219200" cy="3276600"/>
          </a:xfrm>
          <a:prstGeom prst="ellipse">
            <a:avLst/>
          </a:prstGeom>
          <a:solidFill>
            <a:schemeClr val="bg1">
              <a:lumMod val="85000"/>
            </a:schemeClr>
          </a:solidFill>
          <a:ln w="9525">
            <a:solidFill>
              <a:schemeClr val="tx1"/>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400" b="1" dirty="0" smtClean="0">
                <a:solidFill>
                  <a:schemeClr val="tx1"/>
                </a:solidFill>
              </a:rPr>
              <a:t>PUDM </a:t>
            </a:r>
          </a:p>
          <a:p>
            <a:pPr algn="ctr"/>
            <a:r>
              <a:rPr lang="en-US" sz="1400" b="1" dirty="0" smtClean="0">
                <a:solidFill>
                  <a:schemeClr val="tx1"/>
                </a:solidFill>
              </a:rPr>
              <a:t>Activities</a:t>
            </a:r>
            <a:endParaRPr lang="en-US" sz="1400" b="1" dirty="0">
              <a:solidFill>
                <a:schemeClr val="tx1"/>
              </a:solidFill>
            </a:endParaRPr>
          </a:p>
        </p:txBody>
      </p:sp>
      <p:sp>
        <p:nvSpPr>
          <p:cNvPr id="4" name="AutoShape 47"/>
          <p:cNvSpPr>
            <a:spLocks noChangeArrowheads="1"/>
          </p:cNvSpPr>
          <p:nvPr/>
        </p:nvSpPr>
        <p:spPr bwMode="auto">
          <a:xfrm>
            <a:off x="609600" y="1752600"/>
            <a:ext cx="36576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600" b="1" dirty="0" smtClean="0">
              <a:solidFill>
                <a:schemeClr val="tx1"/>
              </a:solidFill>
            </a:endParaRPr>
          </a:p>
          <a:p>
            <a:pPr algn="ctr">
              <a:spcBef>
                <a:spcPts val="0"/>
              </a:spcBef>
            </a:pPr>
            <a:r>
              <a:rPr lang="en-US" sz="1200" b="1" dirty="0" smtClean="0">
                <a:solidFill>
                  <a:schemeClr val="tx1"/>
                </a:solidFill>
              </a:rPr>
              <a:t>Funds / Grants for Urban Development </a:t>
            </a:r>
          </a:p>
          <a:p>
            <a:pPr algn="ctr">
              <a:spcBef>
                <a:spcPts val="0"/>
              </a:spcBef>
            </a:pPr>
            <a:r>
              <a:rPr lang="en-US" sz="1200" b="1" dirty="0" smtClean="0">
                <a:solidFill>
                  <a:schemeClr val="tx1"/>
                </a:solidFill>
              </a:rPr>
              <a:t>from </a:t>
            </a:r>
            <a:r>
              <a:rPr lang="en-US" sz="1200" b="1" dirty="0">
                <a:solidFill>
                  <a:schemeClr val="tx1"/>
                </a:solidFill>
              </a:rPr>
              <a:t>GoI</a:t>
            </a:r>
          </a:p>
          <a:p>
            <a:pPr algn="ctr"/>
            <a:endParaRPr lang="en-US" sz="1200" b="1" dirty="0">
              <a:solidFill>
                <a:schemeClr val="tx1"/>
              </a:solidFill>
            </a:endParaRPr>
          </a:p>
        </p:txBody>
      </p:sp>
      <p:sp>
        <p:nvSpPr>
          <p:cNvPr id="5" name="AutoShape 48"/>
          <p:cNvSpPr>
            <a:spLocks noChangeArrowheads="1"/>
          </p:cNvSpPr>
          <p:nvPr/>
        </p:nvSpPr>
        <p:spPr bwMode="auto">
          <a:xfrm>
            <a:off x="609600" y="2286000"/>
            <a:ext cx="36576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600" b="1" dirty="0" smtClean="0">
              <a:solidFill>
                <a:schemeClr val="tx1"/>
              </a:solidFill>
            </a:endParaRPr>
          </a:p>
          <a:p>
            <a:pPr algn="ctr">
              <a:spcBef>
                <a:spcPts val="0"/>
              </a:spcBef>
            </a:pPr>
            <a:r>
              <a:rPr lang="en-US" sz="1200" b="1" dirty="0" smtClean="0">
                <a:solidFill>
                  <a:schemeClr val="tx1"/>
                </a:solidFill>
              </a:rPr>
              <a:t>Funds / Grants for Urban Development</a:t>
            </a:r>
          </a:p>
          <a:p>
            <a:pPr algn="ctr">
              <a:spcBef>
                <a:spcPts val="0"/>
              </a:spcBef>
            </a:pPr>
            <a:r>
              <a:rPr lang="en-US" sz="1200" b="1" dirty="0" smtClean="0">
                <a:solidFill>
                  <a:schemeClr val="tx1"/>
                </a:solidFill>
              </a:rPr>
              <a:t>from GoP</a:t>
            </a:r>
            <a:endParaRPr lang="en-US" sz="1200" b="1" dirty="0">
              <a:solidFill>
                <a:schemeClr val="tx1"/>
              </a:solidFill>
            </a:endParaRPr>
          </a:p>
          <a:p>
            <a:pPr algn="ctr"/>
            <a:endParaRPr lang="en-US" sz="1600" b="1" dirty="0">
              <a:solidFill>
                <a:schemeClr val="tx1"/>
              </a:solidFill>
            </a:endParaRPr>
          </a:p>
        </p:txBody>
      </p:sp>
      <p:sp>
        <p:nvSpPr>
          <p:cNvPr id="6" name="AutoShape 50"/>
          <p:cNvSpPr>
            <a:spLocks noChangeArrowheads="1"/>
          </p:cNvSpPr>
          <p:nvPr/>
        </p:nvSpPr>
        <p:spPr bwMode="auto">
          <a:xfrm>
            <a:off x="609600" y="4648200"/>
            <a:ext cx="35052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800" b="1" dirty="0" smtClean="0">
                <a:solidFill>
                  <a:schemeClr val="tx1"/>
                </a:solidFill>
              </a:rPr>
              <a:t>   </a:t>
            </a:r>
            <a:r>
              <a:rPr lang="en-US" sz="1200" b="1" dirty="0" smtClean="0">
                <a:solidFill>
                  <a:schemeClr val="tx1"/>
                </a:solidFill>
              </a:rPr>
              <a:t>Resources Mobilization- </a:t>
            </a:r>
            <a:endParaRPr lang="en-US" sz="1200" b="1" dirty="0">
              <a:solidFill>
                <a:schemeClr val="tx1"/>
              </a:solidFill>
            </a:endParaRPr>
          </a:p>
          <a:p>
            <a:pPr algn="ctr"/>
            <a:r>
              <a:rPr lang="en-US" sz="1200" b="1" dirty="0">
                <a:solidFill>
                  <a:schemeClr val="tx1"/>
                </a:solidFill>
              </a:rPr>
              <a:t>by leveraging </a:t>
            </a:r>
            <a:r>
              <a:rPr lang="en-US" sz="1200" b="1" dirty="0" smtClean="0">
                <a:solidFill>
                  <a:schemeClr val="tx1"/>
                </a:solidFill>
              </a:rPr>
              <a:t>market </a:t>
            </a:r>
            <a:r>
              <a:rPr lang="en-US" sz="1200" b="1" dirty="0">
                <a:solidFill>
                  <a:schemeClr val="tx1"/>
                </a:solidFill>
              </a:rPr>
              <a:t>funds </a:t>
            </a:r>
          </a:p>
          <a:p>
            <a:pPr algn="ctr"/>
            <a:endParaRPr lang="en-US" sz="1100" b="1" dirty="0">
              <a:solidFill>
                <a:schemeClr val="tx1"/>
              </a:solidFill>
            </a:endParaRPr>
          </a:p>
        </p:txBody>
      </p:sp>
      <p:sp>
        <p:nvSpPr>
          <p:cNvPr id="7" name="Text Box 18"/>
          <p:cNvSpPr txBox="1">
            <a:spLocks noChangeArrowheads="1"/>
          </p:cNvSpPr>
          <p:nvPr/>
        </p:nvSpPr>
        <p:spPr bwMode="auto">
          <a:xfrm>
            <a:off x="4267200" y="2362200"/>
            <a:ext cx="1905000" cy="1692771"/>
          </a:xfrm>
          <a:prstGeom prst="rect">
            <a:avLst/>
          </a:prstGeom>
          <a:solidFill>
            <a:schemeClr val="bg1">
              <a:lumMod val="65000"/>
            </a:schemeClr>
          </a:solidFill>
          <a:ln w="9525">
            <a:noFill/>
            <a:miter lim="800000"/>
            <a:headEnd/>
            <a:tailEnd/>
          </a:ln>
          <a:effectLst/>
        </p:spPr>
        <p:txBody>
          <a:bodyPr>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600" b="1" u="sng" dirty="0" smtClean="0">
                <a:solidFill>
                  <a:schemeClr val="tx1"/>
                </a:solidFill>
                <a:latin typeface="Arial" charset="0"/>
              </a:rPr>
              <a:t>PCDF</a:t>
            </a:r>
            <a:endParaRPr lang="en-US" sz="1600" b="1" u="sng" dirty="0">
              <a:solidFill>
                <a:schemeClr val="tx1"/>
              </a:solidFill>
              <a:latin typeface="Arial" charset="0"/>
            </a:endParaRPr>
          </a:p>
          <a:p>
            <a:pPr algn="ctr">
              <a:spcBef>
                <a:spcPct val="50000"/>
              </a:spcBef>
            </a:pPr>
            <a:r>
              <a:rPr lang="en-US" sz="1600" b="1" dirty="0" smtClean="0">
                <a:solidFill>
                  <a:schemeClr val="tx1"/>
                </a:solidFill>
                <a:latin typeface="Arial" charset="0"/>
              </a:rPr>
              <a:t> Punjab </a:t>
            </a:r>
            <a:endParaRPr lang="en-US" sz="1600" b="1" dirty="0">
              <a:solidFill>
                <a:schemeClr val="tx1"/>
              </a:solidFill>
              <a:latin typeface="Arial" charset="0"/>
            </a:endParaRPr>
          </a:p>
          <a:p>
            <a:pPr algn="ctr">
              <a:spcBef>
                <a:spcPct val="50000"/>
              </a:spcBef>
            </a:pPr>
            <a:r>
              <a:rPr lang="en-US" sz="1600" b="1" dirty="0" smtClean="0">
                <a:solidFill>
                  <a:schemeClr val="tx1"/>
                </a:solidFill>
                <a:latin typeface="Arial" charset="0"/>
              </a:rPr>
              <a:t>City Development Fund</a:t>
            </a:r>
            <a:endParaRPr lang="en-US" sz="1600" b="1" dirty="0">
              <a:solidFill>
                <a:schemeClr val="tx1"/>
              </a:solidFill>
              <a:latin typeface="Arial" charset="0"/>
            </a:endParaRPr>
          </a:p>
          <a:p>
            <a:pPr algn="ctr">
              <a:spcBef>
                <a:spcPct val="50000"/>
              </a:spcBef>
            </a:pPr>
            <a:endParaRPr lang="en-US" sz="1600" b="1" u="sng" dirty="0">
              <a:solidFill>
                <a:schemeClr val="tx1"/>
              </a:solidFill>
              <a:latin typeface="Arial" charset="0"/>
            </a:endParaRPr>
          </a:p>
        </p:txBody>
      </p:sp>
      <p:sp>
        <p:nvSpPr>
          <p:cNvPr id="8" name="AutoShape 52"/>
          <p:cNvSpPr>
            <a:spLocks noChangeArrowheads="1"/>
          </p:cNvSpPr>
          <p:nvPr/>
        </p:nvSpPr>
        <p:spPr bwMode="auto">
          <a:xfrm>
            <a:off x="6248400" y="3048000"/>
            <a:ext cx="762000" cy="457200"/>
          </a:xfrm>
          <a:prstGeom prst="rightArrow">
            <a:avLst>
              <a:gd name="adj1" fmla="val 50000"/>
              <a:gd name="adj2" fmla="val 41667"/>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b="1">
              <a:solidFill>
                <a:schemeClr val="tx1"/>
              </a:solidFill>
            </a:endParaRPr>
          </a:p>
        </p:txBody>
      </p:sp>
      <p:sp>
        <p:nvSpPr>
          <p:cNvPr id="9" name="AutoShape 47"/>
          <p:cNvSpPr>
            <a:spLocks noChangeArrowheads="1"/>
          </p:cNvSpPr>
          <p:nvPr/>
        </p:nvSpPr>
        <p:spPr bwMode="auto">
          <a:xfrm>
            <a:off x="609600" y="1219200"/>
            <a:ext cx="35052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600" b="1" dirty="0" smtClean="0">
              <a:solidFill>
                <a:schemeClr val="tx1"/>
              </a:solidFill>
            </a:endParaRPr>
          </a:p>
          <a:p>
            <a:pPr algn="ctr">
              <a:spcBef>
                <a:spcPct val="50000"/>
              </a:spcBef>
            </a:pPr>
            <a:r>
              <a:rPr lang="en-US" sz="1200" b="1" dirty="0" smtClean="0">
                <a:solidFill>
                  <a:schemeClr val="tx1"/>
                </a:solidFill>
              </a:rPr>
              <a:t>Existing PMIDF </a:t>
            </a:r>
            <a:endParaRPr lang="en-US" sz="1200" b="1" dirty="0">
              <a:solidFill>
                <a:schemeClr val="tx1"/>
              </a:solidFill>
            </a:endParaRPr>
          </a:p>
          <a:p>
            <a:pPr algn="ctr"/>
            <a:endParaRPr lang="en-US" sz="1200" b="1" dirty="0">
              <a:solidFill>
                <a:schemeClr val="tx1"/>
              </a:solidFill>
            </a:endParaRPr>
          </a:p>
        </p:txBody>
      </p:sp>
      <p:sp>
        <p:nvSpPr>
          <p:cNvPr id="10" name="AutoShape 48"/>
          <p:cNvSpPr>
            <a:spLocks noChangeArrowheads="1"/>
          </p:cNvSpPr>
          <p:nvPr/>
        </p:nvSpPr>
        <p:spPr bwMode="auto">
          <a:xfrm>
            <a:off x="609600" y="2819400"/>
            <a:ext cx="35814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100" b="1" dirty="0" smtClean="0">
              <a:solidFill>
                <a:schemeClr val="tx1"/>
              </a:solidFill>
            </a:endParaRPr>
          </a:p>
          <a:p>
            <a:pPr algn="ctr">
              <a:spcBef>
                <a:spcPts val="0"/>
              </a:spcBef>
            </a:pPr>
            <a:r>
              <a:rPr lang="en-US" sz="1200" b="1" dirty="0" smtClean="0">
                <a:solidFill>
                  <a:schemeClr val="tx1"/>
                </a:solidFill>
              </a:rPr>
              <a:t>Financial Assistance from National / </a:t>
            </a:r>
          </a:p>
          <a:p>
            <a:pPr algn="ctr">
              <a:spcBef>
                <a:spcPts val="0"/>
              </a:spcBef>
            </a:pPr>
            <a:r>
              <a:rPr lang="en-US" sz="1200" b="1" dirty="0" smtClean="0">
                <a:solidFill>
                  <a:schemeClr val="tx1"/>
                </a:solidFill>
              </a:rPr>
              <a:t>International Agencies</a:t>
            </a:r>
            <a:endParaRPr lang="en-US" sz="1200" b="1" dirty="0">
              <a:solidFill>
                <a:schemeClr val="tx1"/>
              </a:solidFill>
            </a:endParaRPr>
          </a:p>
          <a:p>
            <a:pPr algn="ctr"/>
            <a:endParaRPr lang="en-US" sz="1100" b="1" dirty="0">
              <a:solidFill>
                <a:schemeClr val="tx1"/>
              </a:solidFill>
            </a:endParaRPr>
          </a:p>
        </p:txBody>
      </p:sp>
      <p:sp>
        <p:nvSpPr>
          <p:cNvPr id="11" name="AutoShape 48"/>
          <p:cNvSpPr>
            <a:spLocks noChangeArrowheads="1"/>
          </p:cNvSpPr>
          <p:nvPr/>
        </p:nvSpPr>
        <p:spPr bwMode="auto">
          <a:xfrm>
            <a:off x="609600" y="3429000"/>
            <a:ext cx="35052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100" b="1" dirty="0" smtClean="0">
              <a:solidFill>
                <a:schemeClr val="tx1"/>
              </a:solidFill>
            </a:endParaRPr>
          </a:p>
          <a:p>
            <a:pPr algn="ctr"/>
            <a:r>
              <a:rPr lang="en-US" sz="1200" b="1" dirty="0" smtClean="0">
                <a:solidFill>
                  <a:schemeClr val="tx1"/>
                </a:solidFill>
              </a:rPr>
              <a:t>Contribution by Urban Development / </a:t>
            </a:r>
          </a:p>
          <a:p>
            <a:pPr algn="ctr"/>
            <a:r>
              <a:rPr lang="en-US" sz="1200" b="1" dirty="0" smtClean="0">
                <a:solidFill>
                  <a:schemeClr val="tx1"/>
                </a:solidFill>
              </a:rPr>
              <a:t>parastatal agencies</a:t>
            </a:r>
            <a:endParaRPr lang="en-US" sz="1200" b="1" dirty="0">
              <a:solidFill>
                <a:schemeClr val="tx1"/>
              </a:solidFill>
            </a:endParaRPr>
          </a:p>
        </p:txBody>
      </p:sp>
      <p:sp>
        <p:nvSpPr>
          <p:cNvPr id="12" name="AutoShape 48"/>
          <p:cNvSpPr>
            <a:spLocks noChangeArrowheads="1"/>
          </p:cNvSpPr>
          <p:nvPr/>
        </p:nvSpPr>
        <p:spPr bwMode="auto">
          <a:xfrm>
            <a:off x="609600" y="4038600"/>
            <a:ext cx="35052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100" b="1" dirty="0" smtClean="0">
              <a:solidFill>
                <a:schemeClr val="tx1"/>
              </a:solidFill>
            </a:endParaRPr>
          </a:p>
          <a:p>
            <a:pPr algn="ctr"/>
            <a:r>
              <a:rPr lang="en-US" sz="1200" b="1" dirty="0" smtClean="0">
                <a:solidFill>
                  <a:schemeClr val="tx1"/>
                </a:solidFill>
              </a:rPr>
              <a:t>Income from Properties vested into </a:t>
            </a:r>
          </a:p>
          <a:p>
            <a:pPr algn="ctr"/>
            <a:r>
              <a:rPr lang="en-US" sz="1200" b="1" dirty="0" smtClean="0">
                <a:solidFill>
                  <a:schemeClr val="tx1"/>
                </a:solidFill>
              </a:rPr>
              <a:t>PUDM by the State Government</a:t>
            </a:r>
          </a:p>
        </p:txBody>
      </p:sp>
      <p:sp>
        <p:nvSpPr>
          <p:cNvPr id="13" name="AutoShape 50"/>
          <p:cNvSpPr>
            <a:spLocks noChangeArrowheads="1"/>
          </p:cNvSpPr>
          <p:nvPr/>
        </p:nvSpPr>
        <p:spPr bwMode="auto">
          <a:xfrm>
            <a:off x="609600" y="5257800"/>
            <a:ext cx="35052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200" b="1" dirty="0" smtClean="0">
                <a:solidFill>
                  <a:schemeClr val="tx1"/>
                </a:solidFill>
              </a:rPr>
              <a:t>   Contribution by ULBs</a:t>
            </a:r>
            <a:endParaRPr lang="en-US" sz="900" b="1" dirty="0">
              <a:solidFill>
                <a:schemeClr val="tx1"/>
              </a:solidFill>
            </a:endParaRPr>
          </a:p>
        </p:txBody>
      </p:sp>
      <p:sp>
        <p:nvSpPr>
          <p:cNvPr id="14" name="AutoShape 50"/>
          <p:cNvSpPr>
            <a:spLocks noChangeArrowheads="1"/>
          </p:cNvSpPr>
          <p:nvPr/>
        </p:nvSpPr>
        <p:spPr bwMode="auto">
          <a:xfrm>
            <a:off x="609600" y="5791200"/>
            <a:ext cx="35052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200" b="1" dirty="0" smtClean="0">
                <a:solidFill>
                  <a:schemeClr val="tx1"/>
                </a:solidFill>
              </a:rPr>
              <a:t>   </a:t>
            </a:r>
            <a:r>
              <a:rPr lang="en-US" sz="1100" b="1" dirty="0" smtClean="0">
                <a:solidFill>
                  <a:schemeClr val="tx1"/>
                </a:solidFill>
              </a:rPr>
              <a:t>MP/MLA Local Area Development Scheme</a:t>
            </a:r>
            <a:endParaRPr lang="en-US" sz="1100" b="1" dirty="0">
              <a:solidFill>
                <a:schemeClr val="tx1"/>
              </a:solidFill>
            </a:endParaRP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762000"/>
          </a:xfrm>
        </p:spPr>
        <p:txBody>
          <a:bodyPr>
            <a:normAutofit fontScale="90000"/>
          </a:bodyPr>
          <a:lstStyle/>
          <a:p>
            <a:r>
              <a:rPr lang="en-US" dirty="0" smtClean="0"/>
              <a:t>Options for Revenue Generation</a:t>
            </a:r>
            <a:endParaRPr lang="en-IN" dirty="0"/>
          </a:p>
        </p:txBody>
      </p:sp>
      <p:sp>
        <p:nvSpPr>
          <p:cNvPr id="3" name="AutoShape 47"/>
          <p:cNvSpPr>
            <a:spLocks noChangeArrowheads="1"/>
          </p:cNvSpPr>
          <p:nvPr/>
        </p:nvSpPr>
        <p:spPr bwMode="auto">
          <a:xfrm>
            <a:off x="381000" y="2209800"/>
            <a:ext cx="29718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600" b="1" dirty="0" smtClean="0">
              <a:solidFill>
                <a:schemeClr val="tx1"/>
              </a:solidFill>
            </a:endParaRPr>
          </a:p>
          <a:p>
            <a:pPr>
              <a:spcBef>
                <a:spcPts val="0"/>
              </a:spcBef>
            </a:pPr>
            <a:r>
              <a:rPr lang="en-US" sz="1200" b="1" dirty="0" smtClean="0">
                <a:solidFill>
                  <a:schemeClr val="tx1"/>
                </a:solidFill>
              </a:rPr>
              <a:t>Taxing Vacant Urban Lands</a:t>
            </a:r>
            <a:endParaRPr lang="en-US" sz="1200" b="1" dirty="0">
              <a:solidFill>
                <a:schemeClr val="tx1"/>
              </a:solidFill>
            </a:endParaRPr>
          </a:p>
          <a:p>
            <a:pPr algn="ctr"/>
            <a:endParaRPr lang="en-US" sz="1200" b="1" dirty="0">
              <a:solidFill>
                <a:schemeClr val="tx1"/>
              </a:solidFill>
            </a:endParaRPr>
          </a:p>
        </p:txBody>
      </p:sp>
      <p:sp>
        <p:nvSpPr>
          <p:cNvPr id="4" name="AutoShape 48"/>
          <p:cNvSpPr>
            <a:spLocks noChangeArrowheads="1"/>
          </p:cNvSpPr>
          <p:nvPr/>
        </p:nvSpPr>
        <p:spPr bwMode="auto">
          <a:xfrm>
            <a:off x="381000" y="2743200"/>
            <a:ext cx="29718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r>
              <a:rPr lang="en-US" sz="1200" b="1" dirty="0" smtClean="0">
                <a:solidFill>
                  <a:schemeClr val="tx1"/>
                </a:solidFill>
              </a:rPr>
              <a:t>Rationalizing User Charges</a:t>
            </a:r>
            <a:endParaRPr lang="en-US" sz="1200" b="1" dirty="0">
              <a:solidFill>
                <a:schemeClr val="tx1"/>
              </a:solidFill>
            </a:endParaRPr>
          </a:p>
        </p:txBody>
      </p:sp>
      <p:sp>
        <p:nvSpPr>
          <p:cNvPr id="6" name="AutoShape 47"/>
          <p:cNvSpPr>
            <a:spLocks noChangeArrowheads="1"/>
          </p:cNvSpPr>
          <p:nvPr/>
        </p:nvSpPr>
        <p:spPr bwMode="auto">
          <a:xfrm>
            <a:off x="381000" y="1676400"/>
            <a:ext cx="3048000" cy="4572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600" b="1" dirty="0" smtClean="0">
              <a:solidFill>
                <a:schemeClr val="tx1"/>
              </a:solidFill>
            </a:endParaRPr>
          </a:p>
          <a:p>
            <a:pPr>
              <a:spcBef>
                <a:spcPct val="50000"/>
              </a:spcBef>
            </a:pPr>
            <a:r>
              <a:rPr lang="en-US" sz="1200" b="1" dirty="0" smtClean="0">
                <a:solidFill>
                  <a:schemeClr val="tx1"/>
                </a:solidFill>
              </a:rPr>
              <a:t>Rationalizing Property Tax </a:t>
            </a:r>
            <a:endParaRPr lang="en-US" sz="1200" b="1" dirty="0">
              <a:solidFill>
                <a:schemeClr val="tx1"/>
              </a:solidFill>
            </a:endParaRPr>
          </a:p>
          <a:p>
            <a:pPr algn="ctr"/>
            <a:endParaRPr lang="en-US" sz="1200" b="1" dirty="0">
              <a:solidFill>
                <a:schemeClr val="tx1"/>
              </a:solidFill>
            </a:endParaRPr>
          </a:p>
        </p:txBody>
      </p:sp>
      <p:sp>
        <p:nvSpPr>
          <p:cNvPr id="7" name="AutoShape 48"/>
          <p:cNvSpPr>
            <a:spLocks noChangeArrowheads="1"/>
          </p:cNvSpPr>
          <p:nvPr/>
        </p:nvSpPr>
        <p:spPr bwMode="auto">
          <a:xfrm>
            <a:off x="381000" y="3276600"/>
            <a:ext cx="30480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endParaRPr lang="en-US" sz="1100" b="1" dirty="0" smtClean="0">
              <a:solidFill>
                <a:schemeClr val="tx1"/>
              </a:solidFill>
            </a:endParaRPr>
          </a:p>
          <a:p>
            <a:pPr>
              <a:spcBef>
                <a:spcPts val="0"/>
              </a:spcBef>
            </a:pPr>
            <a:r>
              <a:rPr lang="en-US" sz="1200" b="1" dirty="0" smtClean="0">
                <a:solidFill>
                  <a:schemeClr val="tx1"/>
                </a:solidFill>
              </a:rPr>
              <a:t>Levying Professional Tax</a:t>
            </a:r>
            <a:endParaRPr lang="en-US" sz="1200" b="1" dirty="0">
              <a:solidFill>
                <a:schemeClr val="tx1"/>
              </a:solidFill>
            </a:endParaRPr>
          </a:p>
          <a:p>
            <a:pPr algn="ctr"/>
            <a:endParaRPr lang="en-US" sz="1100" b="1" dirty="0">
              <a:solidFill>
                <a:schemeClr val="tx1"/>
              </a:solidFill>
            </a:endParaRPr>
          </a:p>
        </p:txBody>
      </p:sp>
      <p:sp>
        <p:nvSpPr>
          <p:cNvPr id="8" name="AutoShape 48"/>
          <p:cNvSpPr>
            <a:spLocks noChangeArrowheads="1"/>
          </p:cNvSpPr>
          <p:nvPr/>
        </p:nvSpPr>
        <p:spPr bwMode="auto">
          <a:xfrm>
            <a:off x="381000" y="3886200"/>
            <a:ext cx="30480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200" b="1" dirty="0" smtClean="0">
                <a:solidFill>
                  <a:schemeClr val="tx1"/>
                </a:solidFill>
              </a:rPr>
              <a:t>Private Financial Markets</a:t>
            </a:r>
            <a:endParaRPr lang="en-US" sz="1200" b="1" dirty="0">
              <a:solidFill>
                <a:schemeClr val="tx1"/>
              </a:solidFill>
            </a:endParaRPr>
          </a:p>
        </p:txBody>
      </p:sp>
      <p:sp>
        <p:nvSpPr>
          <p:cNvPr id="12" name="Oval 11"/>
          <p:cNvSpPr>
            <a:spLocks noChangeArrowheads="1"/>
          </p:cNvSpPr>
          <p:nvPr/>
        </p:nvSpPr>
        <p:spPr bwMode="auto">
          <a:xfrm>
            <a:off x="3581400" y="1600200"/>
            <a:ext cx="1524000" cy="3581400"/>
          </a:xfrm>
          <a:prstGeom prst="ellipse">
            <a:avLst/>
          </a:prstGeom>
          <a:solidFill>
            <a:schemeClr val="bg1">
              <a:lumMod val="85000"/>
            </a:schemeClr>
          </a:solidFill>
          <a:ln w="9525">
            <a:solidFill>
              <a:schemeClr val="tx1"/>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400" b="1" dirty="0" smtClean="0">
                <a:solidFill>
                  <a:schemeClr val="tx1"/>
                </a:solidFill>
              </a:rPr>
              <a:t>ULB</a:t>
            </a:r>
          </a:p>
          <a:p>
            <a:pPr algn="ctr"/>
            <a:r>
              <a:rPr lang="en-US" sz="1400" b="1" dirty="0" smtClean="0">
                <a:solidFill>
                  <a:schemeClr val="tx1"/>
                </a:solidFill>
              </a:rPr>
              <a:t>Resources</a:t>
            </a:r>
            <a:endParaRPr lang="en-US" sz="1400" b="1" dirty="0">
              <a:solidFill>
                <a:schemeClr val="tx1"/>
              </a:solidFill>
            </a:endParaRPr>
          </a:p>
        </p:txBody>
      </p:sp>
      <p:sp>
        <p:nvSpPr>
          <p:cNvPr id="13" name="AutoShape 48"/>
          <p:cNvSpPr>
            <a:spLocks noChangeArrowheads="1"/>
          </p:cNvSpPr>
          <p:nvPr/>
        </p:nvSpPr>
        <p:spPr bwMode="auto">
          <a:xfrm flipH="1">
            <a:off x="5181600" y="1600200"/>
            <a:ext cx="3886200" cy="3352800"/>
          </a:xfrm>
          <a:prstGeom prst="homePlate">
            <a:avLst>
              <a:gd name="adj" fmla="val 47413"/>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r>
              <a:rPr lang="en-US" sz="1200" b="1" dirty="0" smtClean="0">
                <a:solidFill>
                  <a:schemeClr val="tx1"/>
                </a:solidFill>
              </a:rPr>
              <a:t>Land Based Instruments : </a:t>
            </a:r>
          </a:p>
          <a:p>
            <a:pPr algn="just">
              <a:buFont typeface="Arial" pitchFamily="34" charset="0"/>
              <a:buChar char="•"/>
            </a:pPr>
            <a:r>
              <a:rPr lang="en-US" sz="1200" b="1" i="1" dirty="0" smtClean="0">
                <a:solidFill>
                  <a:schemeClr val="tx1"/>
                </a:solidFill>
              </a:rPr>
              <a:t>Floor Space Index</a:t>
            </a:r>
          </a:p>
          <a:p>
            <a:pPr algn="just">
              <a:buFont typeface="Arial" pitchFamily="34" charset="0"/>
              <a:buChar char="•"/>
            </a:pPr>
            <a:r>
              <a:rPr lang="en-US" sz="1200" b="1" i="1" dirty="0" smtClean="0">
                <a:solidFill>
                  <a:schemeClr val="tx1"/>
                </a:solidFill>
              </a:rPr>
              <a:t>Accommodation Reservation</a:t>
            </a:r>
          </a:p>
          <a:p>
            <a:pPr algn="just">
              <a:buFont typeface="Arial" pitchFamily="34" charset="0"/>
              <a:buChar char="•"/>
            </a:pPr>
            <a:r>
              <a:rPr lang="en-US" sz="1200" b="1" i="1" dirty="0" smtClean="0">
                <a:solidFill>
                  <a:schemeClr val="tx1"/>
                </a:solidFill>
              </a:rPr>
              <a:t>Transfer of Development Rights</a:t>
            </a:r>
          </a:p>
          <a:p>
            <a:pPr algn="just">
              <a:buFont typeface="Arial" pitchFamily="34" charset="0"/>
              <a:buChar char="•"/>
            </a:pPr>
            <a:r>
              <a:rPr lang="en-US" sz="1200" b="1" i="1" dirty="0" smtClean="0">
                <a:solidFill>
                  <a:schemeClr val="tx1"/>
                </a:solidFill>
              </a:rPr>
              <a:t>Infrastructure Transfer of TDR</a:t>
            </a:r>
          </a:p>
          <a:p>
            <a:pPr algn="just">
              <a:buFont typeface="Arial" pitchFamily="34" charset="0"/>
              <a:buChar char="•"/>
            </a:pPr>
            <a:r>
              <a:rPr lang="en-US" sz="1200" b="1" i="1" dirty="0" smtClean="0">
                <a:solidFill>
                  <a:schemeClr val="tx1"/>
                </a:solidFill>
              </a:rPr>
              <a:t>Land Value Tax</a:t>
            </a:r>
          </a:p>
          <a:p>
            <a:pPr algn="just">
              <a:buFont typeface="Arial" pitchFamily="34" charset="0"/>
              <a:buChar char="•"/>
            </a:pPr>
            <a:r>
              <a:rPr lang="en-US" sz="1200" b="1" i="1" dirty="0" smtClean="0">
                <a:solidFill>
                  <a:schemeClr val="tx1"/>
                </a:solidFill>
              </a:rPr>
              <a:t>Special Assessment District</a:t>
            </a:r>
          </a:p>
          <a:p>
            <a:pPr algn="just">
              <a:buFont typeface="Arial" pitchFamily="34" charset="0"/>
              <a:buChar char="•"/>
            </a:pPr>
            <a:r>
              <a:rPr lang="en-US" sz="1200" b="1" i="1" dirty="0" smtClean="0">
                <a:solidFill>
                  <a:schemeClr val="tx1"/>
                </a:solidFill>
              </a:rPr>
              <a:t>Town Planning Schemes</a:t>
            </a:r>
          </a:p>
          <a:p>
            <a:pPr algn="just">
              <a:buFont typeface="Arial" pitchFamily="34" charset="0"/>
              <a:buChar char="•"/>
            </a:pPr>
            <a:r>
              <a:rPr lang="en-US" sz="1200" b="1" i="1" dirty="0" smtClean="0">
                <a:solidFill>
                  <a:schemeClr val="tx1"/>
                </a:solidFill>
              </a:rPr>
              <a:t>Betterment Charges</a:t>
            </a:r>
          </a:p>
          <a:p>
            <a:pPr algn="ctr"/>
            <a:endParaRPr lang="en-US" sz="1200" b="1" i="1" dirty="0" smtClean="0">
              <a:solidFill>
                <a:schemeClr val="tx1"/>
              </a:solidFill>
            </a:endParaRPr>
          </a:p>
        </p:txBody>
      </p:sp>
      <p:sp>
        <p:nvSpPr>
          <p:cNvPr id="14" name="AutoShape 48"/>
          <p:cNvSpPr>
            <a:spLocks noChangeArrowheads="1"/>
          </p:cNvSpPr>
          <p:nvPr/>
        </p:nvSpPr>
        <p:spPr bwMode="auto">
          <a:xfrm>
            <a:off x="381000" y="4495800"/>
            <a:ext cx="3048000" cy="533400"/>
          </a:xfrm>
          <a:prstGeom prst="homePlate">
            <a:avLst>
              <a:gd name="adj" fmla="val 60000"/>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200" b="1" dirty="0" smtClean="0">
                <a:solidFill>
                  <a:schemeClr val="tx1"/>
                </a:solidFill>
              </a:rPr>
              <a:t>PPP</a:t>
            </a:r>
            <a:endParaRPr lang="en-US" sz="1200" b="1"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315200" cy="762000"/>
          </a:xfrm>
          <a:solidFill>
            <a:schemeClr val="bg1">
              <a:lumMod val="65000"/>
            </a:schemeClr>
          </a:solidFill>
        </p:spPr>
        <p:txBody>
          <a:bodyPr>
            <a:normAutofit fontScale="90000"/>
          </a:bodyPr>
          <a:lstStyle/>
          <a:p>
            <a:r>
              <a:rPr lang="en-US" dirty="0" smtClean="0"/>
              <a:t>PUDM Implementation Structure</a:t>
            </a:r>
            <a:endParaRPr lang="en-IN" dirty="0"/>
          </a:p>
        </p:txBody>
      </p:sp>
      <p:grpSp>
        <p:nvGrpSpPr>
          <p:cNvPr id="39" name="Group 38"/>
          <p:cNvGrpSpPr/>
          <p:nvPr/>
        </p:nvGrpSpPr>
        <p:grpSpPr>
          <a:xfrm>
            <a:off x="381000" y="1223963"/>
            <a:ext cx="8458200" cy="4493206"/>
            <a:chOff x="38100" y="1223962"/>
            <a:chExt cx="9067800" cy="4371813"/>
          </a:xfrm>
          <a:solidFill>
            <a:schemeClr val="bg1">
              <a:lumMod val="65000"/>
            </a:schemeClr>
          </a:solidFill>
        </p:grpSpPr>
        <p:sp>
          <p:nvSpPr>
            <p:cNvPr id="3" name="AutoShape 4"/>
            <p:cNvSpPr>
              <a:spLocks noChangeArrowheads="1"/>
            </p:cNvSpPr>
            <p:nvPr/>
          </p:nvSpPr>
          <p:spPr bwMode="auto">
            <a:xfrm>
              <a:off x="3765550" y="1223962"/>
              <a:ext cx="1835150" cy="447675"/>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endParaRPr lang="en-US" sz="1400" dirty="0" smtClean="0">
                <a:solidFill>
                  <a:schemeClr val="tx1"/>
                </a:solidFill>
                <a:latin typeface="Arial" charset="0"/>
              </a:endParaRPr>
            </a:p>
            <a:p>
              <a:pPr algn="ctr" eaLnBrk="1" hangingPunct="1"/>
              <a:r>
                <a:rPr lang="en-US" sz="1400" dirty="0" smtClean="0">
                  <a:solidFill>
                    <a:schemeClr val="tx1"/>
                  </a:solidFill>
                  <a:latin typeface="Arial" charset="0"/>
                </a:rPr>
                <a:t>PUDM</a:t>
              </a:r>
              <a:endParaRPr lang="en-US" sz="1400" dirty="0">
                <a:solidFill>
                  <a:schemeClr val="tx1"/>
                </a:solidFill>
                <a:latin typeface="Arial" charset="0"/>
              </a:endParaRPr>
            </a:p>
            <a:p>
              <a:pPr algn="ctr" eaLnBrk="1" hangingPunct="1"/>
              <a:endParaRPr lang="en-US" sz="1400" dirty="0">
                <a:solidFill>
                  <a:schemeClr val="tx1"/>
                </a:solidFill>
                <a:latin typeface="Arial" charset="0"/>
              </a:endParaRPr>
            </a:p>
          </p:txBody>
        </p:sp>
        <p:sp>
          <p:nvSpPr>
            <p:cNvPr id="4" name="AutoShape 8"/>
            <p:cNvSpPr>
              <a:spLocks noChangeArrowheads="1"/>
            </p:cNvSpPr>
            <p:nvPr/>
          </p:nvSpPr>
          <p:spPr bwMode="auto">
            <a:xfrm>
              <a:off x="5143500" y="2586037"/>
              <a:ext cx="862012"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endParaRPr lang="en-US" sz="1200" dirty="0" smtClean="0">
                <a:solidFill>
                  <a:schemeClr val="tx1"/>
                </a:solidFill>
                <a:latin typeface="Arial" charset="0"/>
              </a:endParaRPr>
            </a:p>
            <a:p>
              <a:pPr algn="ctr" eaLnBrk="1" hangingPunct="1"/>
              <a:r>
                <a:rPr lang="en-US" sz="1200" dirty="0" smtClean="0">
                  <a:solidFill>
                    <a:schemeClr val="tx1"/>
                  </a:solidFill>
                  <a:latin typeface="Arial" charset="0"/>
                </a:rPr>
                <a:t>Urban </a:t>
              </a:r>
              <a:endParaRPr lang="en-US" sz="1200" dirty="0">
                <a:solidFill>
                  <a:schemeClr val="tx1"/>
                </a:solidFill>
                <a:latin typeface="Arial" charset="0"/>
              </a:endParaRPr>
            </a:p>
            <a:p>
              <a:pPr algn="ctr" eaLnBrk="1" hangingPunct="1"/>
              <a:r>
                <a:rPr lang="en-US" sz="1200" dirty="0">
                  <a:solidFill>
                    <a:schemeClr val="tx1"/>
                  </a:solidFill>
                  <a:latin typeface="Arial" charset="0"/>
                </a:rPr>
                <a:t>Transport </a:t>
              </a:r>
            </a:p>
            <a:p>
              <a:pPr algn="ctr" eaLnBrk="1" hangingPunct="1"/>
              <a:r>
                <a:rPr lang="en-US" sz="1200" dirty="0">
                  <a:solidFill>
                    <a:schemeClr val="tx1"/>
                  </a:solidFill>
                  <a:latin typeface="Arial" charset="0"/>
                </a:rPr>
                <a:t> </a:t>
              </a:r>
            </a:p>
            <a:p>
              <a:pPr algn="ctr" eaLnBrk="1" hangingPunct="1"/>
              <a:r>
                <a:rPr lang="en-US" sz="1200" dirty="0">
                  <a:solidFill>
                    <a:schemeClr val="tx1"/>
                  </a:solidFill>
                  <a:latin typeface="Arial" charset="0"/>
                </a:rPr>
                <a:t> </a:t>
              </a:r>
            </a:p>
          </p:txBody>
        </p:sp>
        <p:sp>
          <p:nvSpPr>
            <p:cNvPr id="5" name="AutoShape 9"/>
            <p:cNvSpPr>
              <a:spLocks noChangeArrowheads="1"/>
            </p:cNvSpPr>
            <p:nvPr/>
          </p:nvSpPr>
          <p:spPr bwMode="auto">
            <a:xfrm>
              <a:off x="38100" y="2605087"/>
              <a:ext cx="914400"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smtClean="0">
                  <a:solidFill>
                    <a:schemeClr val="tx1"/>
                  </a:solidFill>
                  <a:latin typeface="Arial" charset="0"/>
                </a:rPr>
                <a:t>Research, </a:t>
              </a:r>
            </a:p>
            <a:p>
              <a:pPr algn="ctr" eaLnBrk="1" hangingPunct="1"/>
              <a:r>
                <a:rPr lang="en-US" sz="1200" dirty="0" smtClean="0">
                  <a:solidFill>
                    <a:schemeClr val="tx1"/>
                  </a:solidFill>
                  <a:latin typeface="Arial" charset="0"/>
                </a:rPr>
                <a:t>Training </a:t>
              </a:r>
            </a:p>
            <a:p>
              <a:pPr algn="ctr" eaLnBrk="1" hangingPunct="1"/>
              <a:r>
                <a:rPr lang="en-US" sz="1200" dirty="0" smtClean="0">
                  <a:solidFill>
                    <a:schemeClr val="tx1"/>
                  </a:solidFill>
                  <a:latin typeface="Arial" charset="0"/>
                </a:rPr>
                <a:t>&amp; Dev.</a:t>
              </a:r>
              <a:endParaRPr lang="en-US" sz="1200" dirty="0">
                <a:solidFill>
                  <a:schemeClr val="tx1"/>
                </a:solidFill>
                <a:latin typeface="Arial" charset="0"/>
              </a:endParaRPr>
            </a:p>
          </p:txBody>
        </p:sp>
        <p:sp>
          <p:nvSpPr>
            <p:cNvPr id="6" name="AutoShape 10"/>
            <p:cNvSpPr>
              <a:spLocks noChangeArrowheads="1"/>
            </p:cNvSpPr>
            <p:nvPr/>
          </p:nvSpPr>
          <p:spPr bwMode="auto">
            <a:xfrm>
              <a:off x="7658100" y="2586037"/>
              <a:ext cx="654050"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a:solidFill>
                    <a:schemeClr val="tx1"/>
                  </a:solidFill>
                  <a:latin typeface="Arial" charset="0"/>
                </a:rPr>
                <a:t>Urban </a:t>
              </a:r>
            </a:p>
            <a:p>
              <a:pPr algn="ctr" eaLnBrk="1" hangingPunct="1"/>
              <a:r>
                <a:rPr lang="en-US" sz="1200">
                  <a:solidFill>
                    <a:schemeClr val="tx1"/>
                  </a:solidFill>
                  <a:latin typeface="Arial" charset="0"/>
                </a:rPr>
                <a:t>Reform</a:t>
              </a:r>
            </a:p>
          </p:txBody>
        </p:sp>
        <p:sp>
          <p:nvSpPr>
            <p:cNvPr id="7" name="AutoShape 11"/>
            <p:cNvSpPr>
              <a:spLocks noChangeArrowheads="1"/>
            </p:cNvSpPr>
            <p:nvPr/>
          </p:nvSpPr>
          <p:spPr bwMode="auto">
            <a:xfrm>
              <a:off x="6057900" y="2586037"/>
              <a:ext cx="773112"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smtClean="0">
                  <a:solidFill>
                    <a:schemeClr val="tx1"/>
                  </a:solidFill>
                  <a:latin typeface="Arial" charset="0"/>
                </a:rPr>
                <a:t>Urban  </a:t>
              </a:r>
              <a:endParaRPr lang="en-US" sz="1200" dirty="0">
                <a:solidFill>
                  <a:schemeClr val="tx1"/>
                </a:solidFill>
                <a:latin typeface="Arial" charset="0"/>
              </a:endParaRPr>
            </a:p>
            <a:p>
              <a:pPr algn="ctr" eaLnBrk="1" hangingPunct="1"/>
              <a:r>
                <a:rPr lang="en-US" sz="1200" dirty="0">
                  <a:solidFill>
                    <a:schemeClr val="tx1"/>
                  </a:solidFill>
                  <a:latin typeface="Arial" charset="0"/>
                </a:rPr>
                <a:t>Planning </a:t>
              </a:r>
            </a:p>
            <a:p>
              <a:pPr algn="ctr" eaLnBrk="1" hangingPunct="1"/>
              <a:r>
                <a:rPr lang="en-US" sz="1200" dirty="0">
                  <a:solidFill>
                    <a:schemeClr val="tx1"/>
                  </a:solidFill>
                  <a:latin typeface="Arial" charset="0"/>
                </a:rPr>
                <a:t>&amp; </a:t>
              </a:r>
            </a:p>
            <a:p>
              <a:pPr algn="ctr" eaLnBrk="1" hangingPunct="1"/>
              <a:r>
                <a:rPr lang="en-US" sz="1200" dirty="0" smtClean="0">
                  <a:solidFill>
                    <a:schemeClr val="tx1"/>
                  </a:solidFill>
                  <a:latin typeface="Arial" charset="0"/>
                </a:rPr>
                <a:t>Design</a:t>
              </a:r>
              <a:endParaRPr lang="en-US" sz="1200" dirty="0">
                <a:solidFill>
                  <a:schemeClr val="tx1"/>
                </a:solidFill>
                <a:latin typeface="Arial" charset="0"/>
              </a:endParaRPr>
            </a:p>
          </p:txBody>
        </p:sp>
        <p:sp>
          <p:nvSpPr>
            <p:cNvPr id="8" name="AutoShape 12"/>
            <p:cNvSpPr>
              <a:spLocks noChangeArrowheads="1"/>
            </p:cNvSpPr>
            <p:nvPr/>
          </p:nvSpPr>
          <p:spPr bwMode="auto">
            <a:xfrm>
              <a:off x="952500" y="2605087"/>
              <a:ext cx="796925"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smtClean="0">
                  <a:solidFill>
                    <a:schemeClr val="tx1"/>
                  </a:solidFill>
                  <a:latin typeface="Arial" charset="0"/>
                </a:rPr>
                <a:t>MIS, IEC </a:t>
              </a:r>
              <a:endParaRPr lang="en-US" sz="1200" dirty="0">
                <a:solidFill>
                  <a:schemeClr val="tx1"/>
                </a:solidFill>
                <a:latin typeface="Arial" charset="0"/>
              </a:endParaRPr>
            </a:p>
            <a:p>
              <a:pPr algn="ctr" eaLnBrk="1" hangingPunct="1"/>
              <a:r>
                <a:rPr lang="en-US" sz="1200" dirty="0">
                  <a:solidFill>
                    <a:schemeClr val="tx1"/>
                  </a:solidFill>
                  <a:latin typeface="Arial" charset="0"/>
                </a:rPr>
                <a:t>&amp;</a:t>
              </a:r>
            </a:p>
            <a:p>
              <a:pPr algn="ctr" eaLnBrk="1" hangingPunct="1"/>
              <a:r>
                <a:rPr lang="en-US" sz="1200" dirty="0">
                  <a:solidFill>
                    <a:schemeClr val="tx1"/>
                  </a:solidFill>
                  <a:latin typeface="Arial" charset="0"/>
                </a:rPr>
                <a:t>Doc</a:t>
              </a:r>
              <a:r>
                <a:rPr lang="en-US" sz="1200" dirty="0" smtClean="0">
                  <a:solidFill>
                    <a:schemeClr val="tx1"/>
                  </a:solidFill>
                  <a:latin typeface="Arial" charset="0"/>
                </a:rPr>
                <a:t>.</a:t>
              </a:r>
            </a:p>
            <a:p>
              <a:pPr algn="ctr" eaLnBrk="1" hangingPunct="1"/>
              <a:r>
                <a:rPr lang="en-US" sz="1200" dirty="0" smtClean="0">
                  <a:solidFill>
                    <a:schemeClr val="tx1"/>
                  </a:solidFill>
                  <a:latin typeface="Arial" charset="0"/>
                </a:rPr>
                <a:t>IT wing</a:t>
              </a:r>
              <a:endParaRPr lang="en-US" sz="1200" dirty="0">
                <a:solidFill>
                  <a:schemeClr val="tx1"/>
                </a:solidFill>
                <a:latin typeface="Arial" charset="0"/>
              </a:endParaRPr>
            </a:p>
          </p:txBody>
        </p:sp>
        <p:sp>
          <p:nvSpPr>
            <p:cNvPr id="9" name="AutoShape 13"/>
            <p:cNvSpPr>
              <a:spLocks noChangeArrowheads="1"/>
            </p:cNvSpPr>
            <p:nvPr/>
          </p:nvSpPr>
          <p:spPr bwMode="auto">
            <a:xfrm>
              <a:off x="8385175" y="2586037"/>
              <a:ext cx="644525"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a:solidFill>
                    <a:schemeClr val="tx1"/>
                  </a:solidFill>
                  <a:latin typeface="Arial" charset="0"/>
                </a:rPr>
                <a:t>Env. </a:t>
              </a:r>
            </a:p>
            <a:p>
              <a:pPr algn="ctr" eaLnBrk="1" hangingPunct="1"/>
              <a:r>
                <a:rPr lang="en-US" sz="1200">
                  <a:solidFill>
                    <a:schemeClr val="tx1"/>
                  </a:solidFill>
                  <a:latin typeface="Arial" charset="0"/>
                </a:rPr>
                <a:t>&amp; </a:t>
              </a:r>
            </a:p>
            <a:p>
              <a:pPr algn="ctr" eaLnBrk="1" hangingPunct="1"/>
              <a:r>
                <a:rPr lang="en-US" sz="1200">
                  <a:solidFill>
                    <a:schemeClr val="tx1"/>
                  </a:solidFill>
                  <a:latin typeface="Arial" charset="0"/>
                </a:rPr>
                <a:t>SWM</a:t>
              </a:r>
            </a:p>
          </p:txBody>
        </p:sp>
        <p:sp>
          <p:nvSpPr>
            <p:cNvPr id="10" name="AutoShape 14"/>
            <p:cNvSpPr>
              <a:spLocks noChangeArrowheads="1"/>
            </p:cNvSpPr>
            <p:nvPr/>
          </p:nvSpPr>
          <p:spPr bwMode="auto">
            <a:xfrm>
              <a:off x="6896100" y="2586037"/>
              <a:ext cx="731837"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a:solidFill>
                    <a:schemeClr val="tx1"/>
                  </a:solidFill>
                  <a:latin typeface="Arial" charset="0"/>
                </a:rPr>
                <a:t>Urban </a:t>
              </a:r>
            </a:p>
            <a:p>
              <a:pPr algn="ctr" eaLnBrk="1" hangingPunct="1"/>
              <a:r>
                <a:rPr lang="en-US" sz="1200" dirty="0" smtClean="0">
                  <a:solidFill>
                    <a:schemeClr val="tx1"/>
                  </a:solidFill>
                  <a:latin typeface="Arial" charset="0"/>
                </a:rPr>
                <a:t>Housing</a:t>
              </a:r>
              <a:endParaRPr lang="en-US" sz="1200" dirty="0">
                <a:solidFill>
                  <a:schemeClr val="tx1"/>
                </a:solidFill>
                <a:latin typeface="Arial" charset="0"/>
              </a:endParaRPr>
            </a:p>
            <a:p>
              <a:pPr algn="ctr" eaLnBrk="1" hangingPunct="1"/>
              <a:r>
                <a:rPr lang="en-US" sz="1200" dirty="0">
                  <a:solidFill>
                    <a:schemeClr val="tx1"/>
                  </a:solidFill>
                  <a:latin typeface="Arial" charset="0"/>
                </a:rPr>
                <a:t>&amp;</a:t>
              </a:r>
            </a:p>
            <a:p>
              <a:pPr algn="ctr" eaLnBrk="1" hangingPunct="1"/>
              <a:r>
                <a:rPr lang="en-US" sz="1200" dirty="0">
                  <a:solidFill>
                    <a:schemeClr val="tx1"/>
                  </a:solidFill>
                  <a:latin typeface="Arial" charset="0"/>
                </a:rPr>
                <a:t> Slum</a:t>
              </a:r>
            </a:p>
          </p:txBody>
        </p:sp>
        <p:sp>
          <p:nvSpPr>
            <p:cNvPr id="11" name="AutoShape 15"/>
            <p:cNvSpPr>
              <a:spLocks noChangeArrowheads="1"/>
            </p:cNvSpPr>
            <p:nvPr/>
          </p:nvSpPr>
          <p:spPr bwMode="auto">
            <a:xfrm>
              <a:off x="4229100" y="2586037"/>
              <a:ext cx="914400"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a:solidFill>
                    <a:schemeClr val="tx1"/>
                  </a:solidFill>
                  <a:latin typeface="Arial" charset="0"/>
                </a:rPr>
                <a:t>Water </a:t>
              </a:r>
            </a:p>
            <a:p>
              <a:pPr algn="ctr" eaLnBrk="1" hangingPunct="1"/>
              <a:r>
                <a:rPr lang="en-US" sz="1200" dirty="0">
                  <a:solidFill>
                    <a:schemeClr val="tx1"/>
                  </a:solidFill>
                  <a:latin typeface="Arial" charset="0"/>
                </a:rPr>
                <a:t>Supply</a:t>
              </a:r>
            </a:p>
            <a:p>
              <a:pPr algn="ctr" eaLnBrk="1" hangingPunct="1"/>
              <a:r>
                <a:rPr lang="en-US" sz="1200" dirty="0">
                  <a:solidFill>
                    <a:schemeClr val="tx1"/>
                  </a:solidFill>
                  <a:latin typeface="Arial" charset="0"/>
                </a:rPr>
                <a:t> &amp; </a:t>
              </a:r>
            </a:p>
            <a:p>
              <a:pPr algn="ctr" eaLnBrk="1" hangingPunct="1"/>
              <a:r>
                <a:rPr lang="en-US" sz="1200" dirty="0">
                  <a:solidFill>
                    <a:schemeClr val="tx1"/>
                  </a:solidFill>
                  <a:latin typeface="Arial" charset="0"/>
                </a:rPr>
                <a:t>Sewerage </a:t>
              </a:r>
            </a:p>
          </p:txBody>
        </p:sp>
        <p:sp>
          <p:nvSpPr>
            <p:cNvPr id="12" name="AutoShape 16"/>
            <p:cNvSpPr>
              <a:spLocks noChangeArrowheads="1"/>
            </p:cNvSpPr>
            <p:nvPr/>
          </p:nvSpPr>
          <p:spPr bwMode="auto">
            <a:xfrm>
              <a:off x="1790700" y="2605087"/>
              <a:ext cx="762000"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smtClean="0">
                  <a:solidFill>
                    <a:schemeClr val="tx1"/>
                  </a:solidFill>
                  <a:latin typeface="Arial" charset="0"/>
                </a:rPr>
                <a:t>Finance </a:t>
              </a:r>
            </a:p>
            <a:p>
              <a:pPr algn="ctr" eaLnBrk="1" hangingPunct="1"/>
              <a:r>
                <a:rPr lang="en-US" sz="1200" dirty="0" smtClean="0">
                  <a:solidFill>
                    <a:schemeClr val="tx1"/>
                  </a:solidFill>
                  <a:latin typeface="Arial" charset="0"/>
                </a:rPr>
                <a:t>&amp; </a:t>
              </a:r>
            </a:p>
            <a:p>
              <a:pPr algn="ctr" eaLnBrk="1" hangingPunct="1"/>
              <a:r>
                <a:rPr lang="en-US" sz="1200" dirty="0" smtClean="0">
                  <a:solidFill>
                    <a:schemeClr val="tx1"/>
                  </a:solidFill>
                  <a:latin typeface="Arial" charset="0"/>
                </a:rPr>
                <a:t>Adm.</a:t>
              </a:r>
              <a:endParaRPr lang="en-US" sz="1200" dirty="0">
                <a:solidFill>
                  <a:schemeClr val="tx1"/>
                </a:solidFill>
                <a:latin typeface="Arial" charset="0"/>
              </a:endParaRPr>
            </a:p>
          </p:txBody>
        </p:sp>
        <p:sp>
          <p:nvSpPr>
            <p:cNvPr id="13" name="Line 73"/>
            <p:cNvSpPr>
              <a:spLocks noChangeShapeType="1"/>
            </p:cNvSpPr>
            <p:nvPr/>
          </p:nvSpPr>
          <p:spPr bwMode="auto">
            <a:xfrm flipV="1">
              <a:off x="190500" y="2509837"/>
              <a:ext cx="2133600" cy="0"/>
            </a:xfrm>
            <a:prstGeom prst="line">
              <a:avLst/>
            </a:prstGeom>
            <a:grpFill/>
            <a:ln w="9525">
              <a:solidFill>
                <a:schemeClr val="tx1"/>
              </a:solidFill>
              <a:round/>
              <a:headEnd type="triangle" w="med" len="me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a:solidFill>
                  <a:schemeClr val="tx1"/>
                </a:solidFill>
              </a:endParaRPr>
            </a:p>
          </p:txBody>
        </p:sp>
        <p:sp>
          <p:nvSpPr>
            <p:cNvPr id="14" name="Text Box 74"/>
            <p:cNvSpPr txBox="1">
              <a:spLocks noChangeArrowheads="1"/>
            </p:cNvSpPr>
            <p:nvPr/>
          </p:nvSpPr>
          <p:spPr bwMode="auto">
            <a:xfrm>
              <a:off x="266700" y="2125860"/>
              <a:ext cx="1905000" cy="269515"/>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b="0">
                  <a:solidFill>
                    <a:schemeClr val="tx1"/>
                  </a:solidFill>
                  <a:latin typeface="Arial" charset="0"/>
                </a:rPr>
                <a:t>Support Functions</a:t>
              </a:r>
            </a:p>
          </p:txBody>
        </p:sp>
        <p:sp>
          <p:nvSpPr>
            <p:cNvPr id="15" name="Line 75"/>
            <p:cNvSpPr>
              <a:spLocks noChangeShapeType="1"/>
            </p:cNvSpPr>
            <p:nvPr/>
          </p:nvSpPr>
          <p:spPr bwMode="auto">
            <a:xfrm flipV="1">
              <a:off x="2781300" y="2509837"/>
              <a:ext cx="6172200" cy="0"/>
            </a:xfrm>
            <a:prstGeom prst="line">
              <a:avLst/>
            </a:prstGeom>
            <a:grpFill/>
            <a:ln w="9525">
              <a:solidFill>
                <a:schemeClr val="tx1"/>
              </a:solidFill>
              <a:round/>
              <a:headEnd type="triangle" w="med" len="me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a:solidFill>
                  <a:schemeClr val="tx1"/>
                </a:solidFill>
              </a:endParaRPr>
            </a:p>
          </p:txBody>
        </p:sp>
        <p:sp>
          <p:nvSpPr>
            <p:cNvPr id="16" name="Text Box 76"/>
            <p:cNvSpPr txBox="1">
              <a:spLocks noChangeArrowheads="1"/>
            </p:cNvSpPr>
            <p:nvPr/>
          </p:nvSpPr>
          <p:spPr bwMode="auto">
            <a:xfrm>
              <a:off x="3771900" y="2125860"/>
              <a:ext cx="3962400" cy="269515"/>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b="0" dirty="0">
                  <a:solidFill>
                    <a:schemeClr val="tx1"/>
                  </a:solidFill>
                  <a:latin typeface="Arial" charset="0"/>
                </a:rPr>
                <a:t>Core </a:t>
              </a:r>
              <a:r>
                <a:rPr lang="en-US" sz="1200" b="0" dirty="0" smtClean="0">
                  <a:solidFill>
                    <a:schemeClr val="tx1"/>
                  </a:solidFill>
                  <a:latin typeface="Arial" charset="0"/>
                </a:rPr>
                <a:t>Functions / Central Level</a:t>
              </a:r>
              <a:endParaRPr lang="en-US" sz="1200" b="0" dirty="0">
                <a:solidFill>
                  <a:schemeClr val="tx1"/>
                </a:solidFill>
                <a:latin typeface="Arial" charset="0"/>
              </a:endParaRPr>
            </a:p>
          </p:txBody>
        </p:sp>
        <p:sp>
          <p:nvSpPr>
            <p:cNvPr id="17" name="AutoShape 8"/>
            <p:cNvSpPr>
              <a:spLocks noChangeArrowheads="1"/>
            </p:cNvSpPr>
            <p:nvPr/>
          </p:nvSpPr>
          <p:spPr bwMode="auto">
            <a:xfrm>
              <a:off x="3443288" y="2586037"/>
              <a:ext cx="785812"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smtClean="0">
                  <a:solidFill>
                    <a:schemeClr val="tx1"/>
                  </a:solidFill>
                  <a:latin typeface="Arial" charset="0"/>
                </a:rPr>
                <a:t>Road &amp; </a:t>
              </a:r>
            </a:p>
            <a:p>
              <a:pPr algn="ctr" eaLnBrk="1" hangingPunct="1"/>
              <a:r>
                <a:rPr lang="en-US" sz="1200" dirty="0" smtClean="0">
                  <a:solidFill>
                    <a:schemeClr val="tx1"/>
                  </a:solidFill>
                  <a:latin typeface="Arial" charset="0"/>
                </a:rPr>
                <a:t>Parks</a:t>
              </a:r>
              <a:endParaRPr lang="en-US" sz="1200" dirty="0">
                <a:solidFill>
                  <a:schemeClr val="tx1"/>
                </a:solidFill>
                <a:latin typeface="Arial" charset="0"/>
              </a:endParaRPr>
            </a:p>
            <a:p>
              <a:pPr algn="ctr" eaLnBrk="1" hangingPunct="1"/>
              <a:r>
                <a:rPr lang="en-US" sz="1200" dirty="0">
                  <a:solidFill>
                    <a:schemeClr val="tx1"/>
                  </a:solidFill>
                  <a:latin typeface="Arial" charset="0"/>
                </a:rPr>
                <a:t> </a:t>
              </a:r>
            </a:p>
          </p:txBody>
        </p:sp>
        <p:sp>
          <p:nvSpPr>
            <p:cNvPr id="18" name="AutoShape 13"/>
            <p:cNvSpPr>
              <a:spLocks noChangeArrowheads="1"/>
            </p:cNvSpPr>
            <p:nvPr/>
          </p:nvSpPr>
          <p:spPr bwMode="auto">
            <a:xfrm>
              <a:off x="2628900" y="2586037"/>
              <a:ext cx="796925" cy="1047750"/>
            </a:xfrm>
            <a:prstGeom prst="roundRect">
              <a:avLst>
                <a:gd name="adj" fmla="val 16667"/>
              </a:avLst>
            </a:prstGeom>
            <a:grpFill/>
            <a:ln w="9525">
              <a:solidFill>
                <a:srgbClr val="FFFF66"/>
              </a:solidFill>
              <a:round/>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eaLnBrk="1" hangingPunct="1"/>
              <a:r>
                <a:rPr lang="en-US" sz="1200" dirty="0" smtClean="0">
                  <a:solidFill>
                    <a:schemeClr val="tx1"/>
                  </a:solidFill>
                  <a:latin typeface="Arial" charset="0"/>
                </a:rPr>
                <a:t>Street</a:t>
              </a:r>
            </a:p>
            <a:p>
              <a:pPr algn="ctr" eaLnBrk="1" hangingPunct="1"/>
              <a:r>
                <a:rPr lang="en-US" sz="1200" dirty="0" smtClean="0">
                  <a:solidFill>
                    <a:schemeClr val="tx1"/>
                  </a:solidFill>
                  <a:latin typeface="Arial" charset="0"/>
                </a:rPr>
                <a:t> Lighting </a:t>
              </a:r>
            </a:p>
            <a:p>
              <a:pPr algn="ctr" eaLnBrk="1" hangingPunct="1"/>
              <a:r>
                <a:rPr lang="en-US" sz="1200" dirty="0" smtClean="0">
                  <a:solidFill>
                    <a:schemeClr val="tx1"/>
                  </a:solidFill>
                  <a:latin typeface="Arial" charset="0"/>
                </a:rPr>
                <a:t>&amp; Fire </a:t>
              </a:r>
            </a:p>
            <a:p>
              <a:pPr algn="ctr" eaLnBrk="1" hangingPunct="1"/>
              <a:r>
                <a:rPr lang="en-US" sz="1200" dirty="0" smtClean="0">
                  <a:solidFill>
                    <a:schemeClr val="tx1"/>
                  </a:solidFill>
                  <a:latin typeface="Arial" charset="0"/>
                </a:rPr>
                <a:t>Services</a:t>
              </a:r>
              <a:endParaRPr lang="en-US" sz="1200" dirty="0">
                <a:solidFill>
                  <a:schemeClr val="tx1"/>
                </a:solidFill>
                <a:latin typeface="Arial" charset="0"/>
              </a:endParaRPr>
            </a:p>
          </p:txBody>
        </p:sp>
        <p:cxnSp>
          <p:nvCxnSpPr>
            <p:cNvPr id="19" name="Straight Arrow Connector 18"/>
            <p:cNvCxnSpPr/>
            <p:nvPr/>
          </p:nvCxnSpPr>
          <p:spPr bwMode="auto">
            <a:xfrm>
              <a:off x="495300" y="3652837"/>
              <a:ext cx="0" cy="533400"/>
            </a:xfrm>
            <a:prstGeom prst="straightConnector1">
              <a:avLst/>
            </a:prstGeom>
            <a:grpFill/>
            <a:ln w="9525" cap="flat" cmpd="sng" algn="ctr">
              <a:solidFill>
                <a:schemeClr val="accent4"/>
              </a:solidFill>
              <a:prstDash val="solid"/>
              <a:round/>
              <a:headEnd type="none" w="med" len="med"/>
              <a:tailEnd type="arrow"/>
            </a:ln>
            <a:effectLst/>
          </p:spPr>
        </p:cxnSp>
        <p:sp>
          <p:nvSpPr>
            <p:cNvPr id="20" name="Text Box 74"/>
            <p:cNvSpPr txBox="1">
              <a:spLocks noChangeArrowheads="1"/>
            </p:cNvSpPr>
            <p:nvPr/>
          </p:nvSpPr>
          <p:spPr bwMode="auto">
            <a:xfrm>
              <a:off x="114300" y="4259460"/>
              <a:ext cx="1447800" cy="628869"/>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dirty="0" smtClean="0">
                  <a:solidFill>
                    <a:schemeClr val="tx1"/>
                  </a:solidFill>
                  <a:latin typeface="Arial" charset="0"/>
                </a:rPr>
                <a:t>Punjab Institute of Municipal Development</a:t>
              </a:r>
              <a:endParaRPr lang="en-US" sz="1200" b="0" dirty="0">
                <a:solidFill>
                  <a:schemeClr val="tx1"/>
                </a:solidFill>
                <a:latin typeface="Arial" charset="0"/>
              </a:endParaRPr>
            </a:p>
          </p:txBody>
        </p:sp>
        <p:sp>
          <p:nvSpPr>
            <p:cNvPr id="21" name="Text Box 76"/>
            <p:cNvSpPr txBox="1">
              <a:spLocks noChangeArrowheads="1"/>
            </p:cNvSpPr>
            <p:nvPr/>
          </p:nvSpPr>
          <p:spPr bwMode="auto">
            <a:xfrm>
              <a:off x="4000500" y="4186237"/>
              <a:ext cx="3810000" cy="269515"/>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b="0" dirty="0" smtClean="0">
                  <a:solidFill>
                    <a:schemeClr val="tx1"/>
                  </a:solidFill>
                  <a:latin typeface="Arial" charset="0"/>
                </a:rPr>
                <a:t> Project Management Units (Regional Level)</a:t>
              </a:r>
              <a:endParaRPr lang="en-US" sz="1200" b="0" dirty="0">
                <a:solidFill>
                  <a:schemeClr val="tx1"/>
                </a:solidFill>
                <a:latin typeface="Arial" charset="0"/>
              </a:endParaRPr>
            </a:p>
          </p:txBody>
        </p:sp>
        <p:cxnSp>
          <p:nvCxnSpPr>
            <p:cNvPr id="22" name="Straight Connector 21"/>
            <p:cNvCxnSpPr/>
            <p:nvPr/>
          </p:nvCxnSpPr>
          <p:spPr bwMode="auto">
            <a:xfrm>
              <a:off x="8877300" y="3729037"/>
              <a:ext cx="0" cy="609600"/>
            </a:xfrm>
            <a:prstGeom prst="line">
              <a:avLst/>
            </a:prstGeom>
            <a:grpFill/>
            <a:ln w="9525" cap="flat" cmpd="sng" algn="ctr">
              <a:solidFill>
                <a:schemeClr val="accent4"/>
              </a:solidFill>
              <a:prstDash val="solid"/>
              <a:round/>
              <a:headEnd type="none" w="med" len="med"/>
              <a:tailEnd type="none" w="med" len="med"/>
            </a:ln>
            <a:effectLst/>
          </p:spPr>
        </p:cxnSp>
        <p:cxnSp>
          <p:nvCxnSpPr>
            <p:cNvPr id="23" name="Straight Connector 22"/>
            <p:cNvCxnSpPr/>
            <p:nvPr/>
          </p:nvCxnSpPr>
          <p:spPr bwMode="auto">
            <a:xfrm flipH="1">
              <a:off x="7810500" y="4338637"/>
              <a:ext cx="1066800" cy="1489"/>
            </a:xfrm>
            <a:prstGeom prst="line">
              <a:avLst/>
            </a:prstGeom>
            <a:grpFill/>
            <a:ln w="9525" cap="flat" cmpd="sng" algn="ctr">
              <a:solidFill>
                <a:schemeClr val="accent4"/>
              </a:solidFill>
              <a:prstDash val="solid"/>
              <a:round/>
              <a:headEnd type="none" w="med" len="med"/>
              <a:tailEnd type="none" w="med" len="med"/>
            </a:ln>
            <a:effectLst/>
          </p:spPr>
        </p:cxnSp>
        <p:cxnSp>
          <p:nvCxnSpPr>
            <p:cNvPr id="24" name="Straight Connector 23"/>
            <p:cNvCxnSpPr/>
            <p:nvPr/>
          </p:nvCxnSpPr>
          <p:spPr bwMode="auto">
            <a:xfrm flipH="1">
              <a:off x="2781300" y="4338637"/>
              <a:ext cx="1219200" cy="1489"/>
            </a:xfrm>
            <a:prstGeom prst="line">
              <a:avLst/>
            </a:prstGeom>
            <a:grpFill/>
            <a:ln w="9525" cap="flat" cmpd="sng" algn="ctr">
              <a:solidFill>
                <a:schemeClr val="accent4"/>
              </a:solidFill>
              <a:prstDash val="solid"/>
              <a:round/>
              <a:headEnd type="none" w="med" len="med"/>
              <a:tailEnd type="none" w="med" len="med"/>
            </a:ln>
            <a:effectLst/>
          </p:spPr>
        </p:cxnSp>
        <p:cxnSp>
          <p:nvCxnSpPr>
            <p:cNvPr id="25" name="Straight Connector 24"/>
            <p:cNvCxnSpPr/>
            <p:nvPr/>
          </p:nvCxnSpPr>
          <p:spPr bwMode="auto">
            <a:xfrm>
              <a:off x="2781300" y="3729037"/>
              <a:ext cx="0" cy="609600"/>
            </a:xfrm>
            <a:prstGeom prst="line">
              <a:avLst/>
            </a:prstGeom>
            <a:grpFill/>
            <a:ln w="9525" cap="flat" cmpd="sng" algn="ctr">
              <a:solidFill>
                <a:schemeClr val="accent4"/>
              </a:solidFill>
              <a:prstDash val="solid"/>
              <a:round/>
              <a:headEnd type="none" w="med" len="med"/>
              <a:tailEnd type="none" w="med" len="med"/>
            </a:ln>
            <a:effectLst/>
          </p:spPr>
        </p:cxnSp>
        <p:cxnSp>
          <p:nvCxnSpPr>
            <p:cNvPr id="26" name="Straight Arrow Connector 25"/>
            <p:cNvCxnSpPr/>
            <p:nvPr/>
          </p:nvCxnSpPr>
          <p:spPr bwMode="auto">
            <a:xfrm>
              <a:off x="4305300" y="4491037"/>
              <a:ext cx="0" cy="228600"/>
            </a:xfrm>
            <a:prstGeom prst="straightConnector1">
              <a:avLst/>
            </a:prstGeom>
            <a:grpFill/>
            <a:ln w="9525" cap="flat" cmpd="sng" algn="ctr">
              <a:noFill/>
              <a:prstDash val="solid"/>
              <a:round/>
              <a:headEnd type="none" w="med" len="med"/>
              <a:tailEnd type="arrow"/>
            </a:ln>
            <a:effectLst/>
          </p:spPr>
        </p:cxnSp>
        <p:cxnSp>
          <p:nvCxnSpPr>
            <p:cNvPr id="27" name="Straight Arrow Connector 26"/>
            <p:cNvCxnSpPr/>
            <p:nvPr/>
          </p:nvCxnSpPr>
          <p:spPr bwMode="auto">
            <a:xfrm>
              <a:off x="5753100" y="4491037"/>
              <a:ext cx="0" cy="762000"/>
            </a:xfrm>
            <a:prstGeom prst="straightConnector1">
              <a:avLst/>
            </a:prstGeom>
            <a:grpFill/>
            <a:ln w="9525" cap="flat" cmpd="sng" algn="ctr">
              <a:solidFill>
                <a:schemeClr val="accent4"/>
              </a:solidFill>
              <a:prstDash val="solid"/>
              <a:round/>
              <a:headEnd type="none" w="med" len="med"/>
              <a:tailEnd type="arrow"/>
            </a:ln>
            <a:effectLst/>
          </p:spPr>
        </p:cxnSp>
        <p:sp>
          <p:nvSpPr>
            <p:cNvPr id="28" name="Text Box 76"/>
            <p:cNvSpPr txBox="1">
              <a:spLocks noChangeArrowheads="1"/>
            </p:cNvSpPr>
            <p:nvPr/>
          </p:nvSpPr>
          <p:spPr bwMode="auto">
            <a:xfrm>
              <a:off x="4000500" y="5326260"/>
              <a:ext cx="4191000" cy="269515"/>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b="0" dirty="0" smtClean="0">
                  <a:solidFill>
                    <a:schemeClr val="tx1"/>
                  </a:solidFill>
                  <a:latin typeface="Arial" charset="0"/>
                </a:rPr>
                <a:t>Project Implementation Units (Local ULB Level)</a:t>
              </a:r>
              <a:endParaRPr lang="en-US" sz="1200" b="0" dirty="0">
                <a:solidFill>
                  <a:schemeClr val="tx1"/>
                </a:solidFill>
                <a:latin typeface="Arial" charset="0"/>
              </a:endParaRPr>
            </a:p>
          </p:txBody>
        </p:sp>
        <p:sp>
          <p:nvSpPr>
            <p:cNvPr id="29" name="Line 68"/>
            <p:cNvSpPr>
              <a:spLocks noChangeShapeType="1"/>
            </p:cNvSpPr>
            <p:nvPr/>
          </p:nvSpPr>
          <p:spPr bwMode="auto">
            <a:xfrm>
              <a:off x="5143500" y="4872037"/>
              <a:ext cx="609600" cy="0"/>
            </a:xfrm>
            <a:prstGeom prst="line">
              <a:avLst/>
            </a:prstGeom>
            <a:grpFill/>
            <a:ln w="9525">
              <a:solidFill>
                <a:schemeClr val="tx1"/>
              </a:solidFill>
              <a:round/>
              <a:headEnd/>
              <a:tailEn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a:solidFill>
                  <a:schemeClr val="tx1"/>
                </a:solidFill>
              </a:endParaRPr>
            </a:p>
          </p:txBody>
        </p:sp>
        <p:sp>
          <p:nvSpPr>
            <p:cNvPr id="30" name="Text Box 74"/>
            <p:cNvSpPr txBox="1">
              <a:spLocks noChangeArrowheads="1"/>
            </p:cNvSpPr>
            <p:nvPr/>
          </p:nvSpPr>
          <p:spPr bwMode="auto">
            <a:xfrm>
              <a:off x="7124700" y="1529417"/>
              <a:ext cx="1752600" cy="449192"/>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dirty="0" smtClean="0">
                  <a:solidFill>
                    <a:schemeClr val="tx1"/>
                  </a:solidFill>
                  <a:latin typeface="Arial" charset="0"/>
                </a:rPr>
                <a:t>Empanelled Consultants</a:t>
              </a:r>
              <a:endParaRPr lang="en-US" sz="1200" b="0" dirty="0">
                <a:solidFill>
                  <a:schemeClr val="tx1"/>
                </a:solidFill>
                <a:latin typeface="Arial" charset="0"/>
              </a:endParaRPr>
            </a:p>
          </p:txBody>
        </p:sp>
        <p:sp>
          <p:nvSpPr>
            <p:cNvPr id="31" name="Text Box 74"/>
            <p:cNvSpPr txBox="1">
              <a:spLocks noChangeArrowheads="1"/>
            </p:cNvSpPr>
            <p:nvPr/>
          </p:nvSpPr>
          <p:spPr bwMode="auto">
            <a:xfrm>
              <a:off x="3695700" y="4653617"/>
              <a:ext cx="1447800" cy="449192"/>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dirty="0" smtClean="0">
                  <a:solidFill>
                    <a:schemeClr val="tx1"/>
                  </a:solidFill>
                  <a:latin typeface="Arial" charset="0"/>
                </a:rPr>
                <a:t>Third Party Inspection</a:t>
              </a:r>
              <a:endParaRPr lang="en-US" sz="1200" b="0" dirty="0">
                <a:solidFill>
                  <a:schemeClr val="tx1"/>
                </a:solidFill>
                <a:latin typeface="Arial" charset="0"/>
              </a:endParaRPr>
            </a:p>
          </p:txBody>
        </p:sp>
        <p:cxnSp>
          <p:nvCxnSpPr>
            <p:cNvPr id="32" name="Straight Connector 31"/>
            <p:cNvCxnSpPr>
              <a:stCxn id="3" idx="2"/>
            </p:cNvCxnSpPr>
            <p:nvPr/>
          </p:nvCxnSpPr>
          <p:spPr bwMode="auto">
            <a:xfrm flipH="1">
              <a:off x="4679951" y="1671637"/>
              <a:ext cx="3174" cy="152400"/>
            </a:xfrm>
            <a:prstGeom prst="line">
              <a:avLst/>
            </a:prstGeom>
            <a:grpFill/>
            <a:ln w="9525" cap="flat" cmpd="sng" algn="ctr">
              <a:solidFill>
                <a:schemeClr val="accent4"/>
              </a:solidFill>
              <a:prstDash val="solid"/>
              <a:round/>
              <a:headEnd type="none" w="med" len="med"/>
              <a:tailEnd type="none" w="med" len="med"/>
            </a:ln>
            <a:effectLst/>
          </p:spPr>
        </p:cxnSp>
        <p:cxnSp>
          <p:nvCxnSpPr>
            <p:cNvPr id="33" name="Straight Connector 32"/>
            <p:cNvCxnSpPr/>
            <p:nvPr/>
          </p:nvCxnSpPr>
          <p:spPr bwMode="auto">
            <a:xfrm flipH="1">
              <a:off x="2095500" y="1824037"/>
              <a:ext cx="5105400" cy="0"/>
            </a:xfrm>
            <a:prstGeom prst="line">
              <a:avLst/>
            </a:prstGeom>
            <a:grpFill/>
            <a:ln w="9525" cap="flat" cmpd="sng" algn="ctr">
              <a:solidFill>
                <a:schemeClr val="accent4"/>
              </a:solidFill>
              <a:prstDash val="solid"/>
              <a:round/>
              <a:headEnd type="none" w="med" len="med"/>
              <a:tailEnd type="none" w="med" len="med"/>
            </a:ln>
            <a:effectLst/>
          </p:spPr>
        </p:cxnSp>
        <p:cxnSp>
          <p:nvCxnSpPr>
            <p:cNvPr id="34" name="Straight Arrow Connector 33"/>
            <p:cNvCxnSpPr/>
            <p:nvPr/>
          </p:nvCxnSpPr>
          <p:spPr bwMode="auto">
            <a:xfrm flipH="1" flipV="1">
              <a:off x="8191500" y="5405437"/>
              <a:ext cx="914400" cy="1488"/>
            </a:xfrm>
            <a:prstGeom prst="straightConnector1">
              <a:avLst/>
            </a:prstGeom>
            <a:grpFill/>
            <a:ln w="9525" cap="flat" cmpd="sng" algn="ctr">
              <a:solidFill>
                <a:schemeClr val="accent4"/>
              </a:solidFill>
              <a:prstDash val="solid"/>
              <a:round/>
              <a:headEnd type="none" w="med" len="med"/>
              <a:tailEnd type="arrow"/>
            </a:ln>
            <a:effectLst/>
          </p:spPr>
        </p:cxnSp>
        <p:sp>
          <p:nvSpPr>
            <p:cNvPr id="35" name="Text Box 74"/>
            <p:cNvSpPr txBox="1">
              <a:spLocks noChangeArrowheads="1"/>
            </p:cNvSpPr>
            <p:nvPr/>
          </p:nvSpPr>
          <p:spPr bwMode="auto">
            <a:xfrm>
              <a:off x="342900" y="1443037"/>
              <a:ext cx="1752600" cy="449192"/>
            </a:xfrm>
            <a:prstGeom prst="rect">
              <a:avLst/>
            </a:prstGeom>
            <a:grp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200" dirty="0" smtClean="0">
                  <a:solidFill>
                    <a:schemeClr val="tx1"/>
                  </a:solidFill>
                  <a:latin typeface="Arial" charset="0"/>
                </a:rPr>
                <a:t>Technical Advisory Group</a:t>
              </a:r>
              <a:endParaRPr lang="en-US" sz="1200" b="0" dirty="0">
                <a:solidFill>
                  <a:schemeClr val="tx1"/>
                </a:solidFill>
                <a:latin typeface="Arial" charset="0"/>
              </a:endParaRPr>
            </a:p>
          </p:txBody>
        </p:sp>
        <p:cxnSp>
          <p:nvCxnSpPr>
            <p:cNvPr id="36" name="Straight Connector 35"/>
            <p:cNvCxnSpPr/>
            <p:nvPr/>
          </p:nvCxnSpPr>
          <p:spPr bwMode="auto">
            <a:xfrm flipV="1">
              <a:off x="9105900" y="1900237"/>
              <a:ext cx="0" cy="3505200"/>
            </a:xfrm>
            <a:prstGeom prst="line">
              <a:avLst/>
            </a:prstGeom>
            <a:grpFill/>
            <a:ln w="9525" cap="flat" cmpd="sng" algn="ctr">
              <a:solidFill>
                <a:schemeClr val="accent1"/>
              </a:solidFill>
              <a:prstDash val="solid"/>
              <a:round/>
              <a:headEnd type="none" w="med" len="med"/>
              <a:tailEnd type="none" w="med" len="med"/>
            </a:ln>
            <a:effectLst/>
          </p:spPr>
        </p:cxnSp>
        <p:cxnSp>
          <p:nvCxnSpPr>
            <p:cNvPr id="37" name="Straight Connector 36"/>
            <p:cNvCxnSpPr/>
            <p:nvPr/>
          </p:nvCxnSpPr>
          <p:spPr bwMode="auto">
            <a:xfrm>
              <a:off x="9105900" y="1443037"/>
              <a:ext cx="0" cy="3962400"/>
            </a:xfrm>
            <a:prstGeom prst="line">
              <a:avLst/>
            </a:prstGeom>
            <a:grpFill/>
            <a:ln w="9525" cap="flat" cmpd="sng" algn="ctr">
              <a:noFill/>
              <a:prstDash val="solid"/>
              <a:round/>
              <a:headEnd type="none" w="med" len="med"/>
              <a:tailEnd type="none" w="med" len="med"/>
            </a:ln>
            <a:effectLst/>
          </p:spPr>
        </p:cxnSp>
        <p:cxnSp>
          <p:nvCxnSpPr>
            <p:cNvPr id="38" name="Straight Connector 37"/>
            <p:cNvCxnSpPr/>
            <p:nvPr/>
          </p:nvCxnSpPr>
          <p:spPr bwMode="auto">
            <a:xfrm flipH="1">
              <a:off x="8877300" y="1900237"/>
              <a:ext cx="228600" cy="0"/>
            </a:xfrm>
            <a:prstGeom prst="line">
              <a:avLst/>
            </a:prstGeom>
            <a:grpFill/>
            <a:ln w="9525" cap="flat" cmpd="sng" algn="ctr">
              <a:solidFill>
                <a:schemeClr val="accent1"/>
              </a:solidFill>
              <a:prstDash val="solid"/>
              <a:round/>
              <a:headEnd type="none" w="med" len="med"/>
              <a:tailEnd type="none" w="med" len="med"/>
            </a:ln>
            <a:effectLst/>
          </p:spPr>
        </p:cxnSp>
      </p:grpSp>
    </p:spTree>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PUDM Functioning Mode</a:t>
            </a:r>
            <a:endParaRPr lang="en-IN" dirty="0"/>
          </a:p>
        </p:txBody>
      </p:sp>
      <p:sp>
        <p:nvSpPr>
          <p:cNvPr id="13" name="AutoShape 4"/>
          <p:cNvSpPr>
            <a:spLocks noChangeArrowheads="1"/>
          </p:cNvSpPr>
          <p:nvPr/>
        </p:nvSpPr>
        <p:spPr bwMode="auto">
          <a:xfrm>
            <a:off x="762000" y="1903512"/>
            <a:ext cx="3111300" cy="2286000"/>
          </a:xfrm>
          <a:prstGeom prst="chevron">
            <a:avLst>
              <a:gd name="adj" fmla="val 26319"/>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4" name="AutoShape 6"/>
          <p:cNvSpPr>
            <a:spLocks noChangeArrowheads="1"/>
          </p:cNvSpPr>
          <p:nvPr/>
        </p:nvSpPr>
        <p:spPr bwMode="auto">
          <a:xfrm>
            <a:off x="2475271" y="1903512"/>
            <a:ext cx="3512758" cy="2286000"/>
          </a:xfrm>
          <a:prstGeom prst="chevron">
            <a:avLst>
              <a:gd name="adj" fmla="val 26302"/>
            </a:avLst>
          </a:prstGeom>
          <a:solidFill>
            <a:schemeClr val="bg1">
              <a:lumMod val="8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5" name="AutoShape 7"/>
          <p:cNvSpPr>
            <a:spLocks noChangeArrowheads="1"/>
          </p:cNvSpPr>
          <p:nvPr/>
        </p:nvSpPr>
        <p:spPr bwMode="auto">
          <a:xfrm>
            <a:off x="4134464" y="1903512"/>
            <a:ext cx="2910571" cy="2286000"/>
          </a:xfrm>
          <a:prstGeom prst="chevron">
            <a:avLst>
              <a:gd name="adj" fmla="val 26319"/>
            </a:avLst>
          </a:prstGeom>
          <a:solidFill>
            <a:schemeClr val="bg1">
              <a:lumMod val="6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6" name="Text Box 9"/>
          <p:cNvSpPr txBox="1">
            <a:spLocks noChangeArrowheads="1"/>
          </p:cNvSpPr>
          <p:nvPr/>
        </p:nvSpPr>
        <p:spPr bwMode="auto">
          <a:xfrm>
            <a:off x="1413388" y="2741712"/>
            <a:ext cx="1329812" cy="584775"/>
          </a:xfrm>
          <a:prstGeom prst="rect">
            <a:avLst/>
          </a:prstGeom>
          <a:solidFill>
            <a:schemeClr val="bg1">
              <a:lumMod val="6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600" dirty="0">
                <a:solidFill>
                  <a:schemeClr val="tx1"/>
                </a:solidFill>
                <a:latin typeface="Arial" charset="0"/>
              </a:rPr>
              <a:t>Function as  a Society</a:t>
            </a:r>
          </a:p>
        </p:txBody>
      </p:sp>
      <p:sp>
        <p:nvSpPr>
          <p:cNvPr id="17" name="Text Box 10"/>
          <p:cNvSpPr txBox="1">
            <a:spLocks noChangeArrowheads="1"/>
          </p:cNvSpPr>
          <p:nvPr/>
        </p:nvSpPr>
        <p:spPr bwMode="auto">
          <a:xfrm>
            <a:off x="3048000" y="2208312"/>
            <a:ext cx="1219200" cy="1569660"/>
          </a:xfrm>
          <a:prstGeom prst="rect">
            <a:avLst/>
          </a:prstGeom>
          <a:solidFill>
            <a:schemeClr val="bg1">
              <a:lumMod val="8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600" dirty="0">
                <a:solidFill>
                  <a:schemeClr val="tx1"/>
                </a:solidFill>
                <a:latin typeface="Arial" charset="0"/>
              </a:rPr>
              <a:t>Services of Professionals, Experts  &amp; Competent  Firms</a:t>
            </a:r>
          </a:p>
        </p:txBody>
      </p:sp>
      <p:sp>
        <p:nvSpPr>
          <p:cNvPr id="18" name="Line 13"/>
          <p:cNvSpPr>
            <a:spLocks noChangeShapeType="1"/>
          </p:cNvSpPr>
          <p:nvPr/>
        </p:nvSpPr>
        <p:spPr bwMode="auto">
          <a:xfrm>
            <a:off x="990599" y="4494312"/>
            <a:ext cx="7086600" cy="0"/>
          </a:xfrm>
          <a:prstGeom prst="line">
            <a:avLst/>
          </a:prstGeom>
          <a:noFill/>
          <a:ln w="9525">
            <a:solidFill>
              <a:schemeClr val="tx1"/>
            </a:solidFill>
            <a:round/>
            <a:headEnd/>
            <a:tailEnd type="triangle" w="med" len="med"/>
          </a:ln>
          <a:effectLst/>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19" name="Text Box 14"/>
          <p:cNvSpPr txBox="1">
            <a:spLocks noChangeArrowheads="1"/>
          </p:cNvSpPr>
          <p:nvPr/>
        </p:nvSpPr>
        <p:spPr bwMode="auto">
          <a:xfrm>
            <a:off x="1408190" y="4646712"/>
            <a:ext cx="6561443" cy="307777"/>
          </a:xfrm>
          <a:prstGeom prst="rect">
            <a:avLst/>
          </a:prstGeom>
          <a:solidFill>
            <a:schemeClr val="bg1">
              <a:lumMod val="6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spcBef>
                <a:spcPct val="50000"/>
              </a:spcBef>
            </a:pPr>
            <a:r>
              <a:rPr lang="en-US" sz="1400" dirty="0">
                <a:solidFill>
                  <a:schemeClr val="tx1"/>
                </a:solidFill>
                <a:latin typeface="Arial" charset="0"/>
              </a:rPr>
              <a:t> </a:t>
            </a:r>
            <a:r>
              <a:rPr lang="en-US" sz="1400" dirty="0" smtClean="0">
                <a:solidFill>
                  <a:schemeClr val="tx1"/>
                </a:solidFill>
                <a:latin typeface="Arial" charset="0"/>
              </a:rPr>
              <a:t>5 </a:t>
            </a:r>
            <a:r>
              <a:rPr lang="en-US" sz="1400" dirty="0">
                <a:solidFill>
                  <a:schemeClr val="tx1"/>
                </a:solidFill>
                <a:latin typeface="Arial" charset="0"/>
              </a:rPr>
              <a:t>Years ( Beginning from </a:t>
            </a:r>
            <a:r>
              <a:rPr lang="en-US" sz="1400" dirty="0" smtClean="0">
                <a:solidFill>
                  <a:schemeClr val="tx1"/>
                </a:solidFill>
                <a:latin typeface="Arial" charset="0"/>
              </a:rPr>
              <a:t>2012-13)</a:t>
            </a:r>
            <a:endParaRPr lang="en-US" sz="1400" dirty="0">
              <a:solidFill>
                <a:schemeClr val="tx1"/>
              </a:solidFill>
              <a:latin typeface="Arial" charset="0"/>
            </a:endParaRPr>
          </a:p>
        </p:txBody>
      </p:sp>
      <p:sp>
        <p:nvSpPr>
          <p:cNvPr id="20" name="AutoShape 17"/>
          <p:cNvSpPr>
            <a:spLocks noChangeArrowheads="1"/>
          </p:cNvSpPr>
          <p:nvPr/>
        </p:nvSpPr>
        <p:spPr bwMode="auto">
          <a:xfrm>
            <a:off x="5713976" y="1903512"/>
            <a:ext cx="2668023" cy="2286000"/>
          </a:xfrm>
          <a:prstGeom prst="chevron">
            <a:avLst>
              <a:gd name="adj" fmla="val 26319"/>
            </a:avLst>
          </a:prstGeom>
          <a:solidFill>
            <a:schemeClr val="bg1">
              <a:lumMod val="85000"/>
            </a:schemeClr>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600">
              <a:solidFill>
                <a:schemeClr val="tx1"/>
              </a:solidFill>
            </a:endParaRPr>
          </a:p>
        </p:txBody>
      </p:sp>
      <p:sp>
        <p:nvSpPr>
          <p:cNvPr id="21" name="Text Box 18"/>
          <p:cNvSpPr txBox="1">
            <a:spLocks noChangeArrowheads="1"/>
          </p:cNvSpPr>
          <p:nvPr/>
        </p:nvSpPr>
        <p:spPr bwMode="auto">
          <a:xfrm>
            <a:off x="6319682" y="2678212"/>
            <a:ext cx="1605833" cy="584775"/>
          </a:xfrm>
          <a:prstGeom prst="rect">
            <a:avLst/>
          </a:prstGeom>
          <a:solidFill>
            <a:schemeClr val="bg1">
              <a:lumMod val="8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spcBef>
                <a:spcPct val="50000"/>
              </a:spcBef>
            </a:pPr>
            <a:r>
              <a:rPr lang="en-US" sz="1600" dirty="0">
                <a:solidFill>
                  <a:schemeClr val="tx1"/>
                </a:solidFill>
                <a:latin typeface="Arial" charset="0"/>
              </a:rPr>
              <a:t>No liability after dissolution</a:t>
            </a:r>
          </a:p>
        </p:txBody>
      </p:sp>
      <p:sp>
        <p:nvSpPr>
          <p:cNvPr id="22" name="Text Box 19"/>
          <p:cNvSpPr txBox="1">
            <a:spLocks noChangeArrowheads="1"/>
          </p:cNvSpPr>
          <p:nvPr/>
        </p:nvSpPr>
        <p:spPr bwMode="auto">
          <a:xfrm>
            <a:off x="4724400" y="2436912"/>
            <a:ext cx="1295400" cy="1077218"/>
          </a:xfrm>
          <a:prstGeom prst="rect">
            <a:avLst/>
          </a:prstGeom>
          <a:solidFill>
            <a:schemeClr val="bg1">
              <a:lumMod val="65000"/>
            </a:schemeClr>
          </a:solidFill>
          <a:ln w="9525">
            <a:noFill/>
            <a:miter lim="800000"/>
            <a:headEnd/>
            <a:tailEnd/>
          </a:ln>
          <a:effectLst/>
        </p:spPr>
        <p:txBody>
          <a:bodyPr wrap="square">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just">
              <a:spcBef>
                <a:spcPct val="50000"/>
              </a:spcBef>
            </a:pPr>
            <a:r>
              <a:rPr lang="en-US" sz="1600" dirty="0">
                <a:solidFill>
                  <a:schemeClr val="tx1"/>
                </a:solidFill>
                <a:latin typeface="Arial" charset="0"/>
              </a:rPr>
              <a:t>Selective Govt. Officers on Deputation </a:t>
            </a: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66"/>
          <p:cNvSpPr txBox="1">
            <a:spLocks noGrp="1" noChangeArrowheads="1"/>
          </p:cNvSpPr>
          <p:nvPr>
            <p:ph type="title"/>
          </p:nvPr>
        </p:nvSpPr>
        <p:spPr bwMode="auto">
          <a:xfrm>
            <a:off x="1066800" y="115671"/>
            <a:ext cx="6362700" cy="769441"/>
          </a:xfrm>
          <a:prstGeom prst="rect">
            <a:avLst/>
          </a:prstGeom>
          <a:noFill/>
          <a:ln w="9525">
            <a:noFill/>
            <a:miter lim="800000"/>
            <a:headEnd/>
            <a:tailEnd/>
          </a:ln>
          <a:effectLst/>
        </p:spPr>
        <p:txBody>
          <a:bodyPr wrap="square">
            <a:spAutoFit/>
          </a:bodyPr>
          <a:lstStyle/>
          <a:p>
            <a:pPr>
              <a:spcBef>
                <a:spcPct val="50000"/>
              </a:spcBef>
            </a:pPr>
            <a:r>
              <a:rPr lang="en-US" dirty="0" smtClean="0">
                <a:latin typeface="Arial" charset="0"/>
              </a:rPr>
              <a:t>Capacity </a:t>
            </a:r>
            <a:r>
              <a:rPr lang="en-US" sz="4000" dirty="0" smtClean="0">
                <a:latin typeface="Arial" charset="0"/>
              </a:rPr>
              <a:t>Building</a:t>
            </a:r>
            <a:r>
              <a:rPr lang="en-US" dirty="0" smtClean="0">
                <a:latin typeface="Arial" charset="0"/>
              </a:rPr>
              <a:t> - MIS</a:t>
            </a:r>
            <a:endParaRPr lang="en-US" dirty="0">
              <a:latin typeface="Arial" charset="0"/>
            </a:endParaRPr>
          </a:p>
        </p:txBody>
      </p:sp>
      <p:sp>
        <p:nvSpPr>
          <p:cNvPr id="21" name="TextBox 20"/>
          <p:cNvSpPr txBox="1"/>
          <p:nvPr/>
        </p:nvSpPr>
        <p:spPr>
          <a:xfrm>
            <a:off x="381000" y="1066800"/>
            <a:ext cx="7772400" cy="5632311"/>
          </a:xfrm>
          <a:prstGeom prst="rect">
            <a:avLst/>
          </a:prstGeom>
          <a:noFill/>
        </p:spPr>
        <p:txBody>
          <a:bodyPr wrap="square" rtlCol="0">
            <a:spAutoFit/>
          </a:bodyPr>
          <a:lstStyle/>
          <a:p>
            <a:pPr marL="85725" indent="-85725">
              <a:buFont typeface="Arial" pitchFamily="34" charset="0"/>
              <a:buChar char="•"/>
            </a:pPr>
            <a:r>
              <a:rPr lang="en-US" dirty="0" smtClean="0">
                <a:solidFill>
                  <a:schemeClr val="tx1"/>
                </a:solidFill>
              </a:rPr>
              <a:t>Setting up of dedicated cell within PUDM covering all ULBs involving:</a:t>
            </a:r>
          </a:p>
          <a:p>
            <a:pPr lvl="1">
              <a:buFont typeface="Arial" pitchFamily="34" charset="0"/>
              <a:buChar char="•"/>
            </a:pPr>
            <a:r>
              <a:rPr lang="en-US" dirty="0" smtClean="0">
                <a:solidFill>
                  <a:schemeClr val="tx1"/>
                </a:solidFill>
              </a:rPr>
              <a:t>Generation, collection, analyzing and interpreting data</a:t>
            </a:r>
          </a:p>
          <a:p>
            <a:pPr marL="542925" lvl="1" indent="-85725">
              <a:buFont typeface="Arial" pitchFamily="34" charset="0"/>
              <a:buChar char="•"/>
            </a:pPr>
            <a:r>
              <a:rPr lang="en-US" dirty="0" smtClean="0">
                <a:solidFill>
                  <a:schemeClr val="tx1"/>
                </a:solidFill>
              </a:rPr>
              <a:t>Project based information for constant project monitoring</a:t>
            </a:r>
          </a:p>
          <a:p>
            <a:pPr lvl="1">
              <a:buFont typeface="Arial" pitchFamily="34" charset="0"/>
              <a:buChar char="•"/>
            </a:pPr>
            <a:r>
              <a:rPr lang="en-US" dirty="0" smtClean="0">
                <a:solidFill>
                  <a:schemeClr val="tx1"/>
                </a:solidFill>
              </a:rPr>
              <a:t>Monitoring Income &amp; expenditure</a:t>
            </a:r>
          </a:p>
          <a:p>
            <a:pPr lvl="1">
              <a:buFont typeface="Arial" pitchFamily="34" charset="0"/>
              <a:buChar char="•"/>
            </a:pPr>
            <a:r>
              <a:rPr lang="en-US" dirty="0" smtClean="0">
                <a:solidFill>
                  <a:schemeClr val="tx1"/>
                </a:solidFill>
              </a:rPr>
              <a:t>Promoting accountability &amp; efficiency</a:t>
            </a:r>
          </a:p>
          <a:p>
            <a:pPr lvl="1">
              <a:buFont typeface="Arial" pitchFamily="34" charset="0"/>
              <a:buChar char="•"/>
            </a:pPr>
            <a:r>
              <a:rPr lang="en-US" dirty="0" smtClean="0">
                <a:solidFill>
                  <a:schemeClr val="tx1"/>
                </a:solidFill>
              </a:rPr>
              <a:t>Cost effectiveness</a:t>
            </a:r>
          </a:p>
          <a:p>
            <a:pPr lvl="1">
              <a:buFont typeface="Arial" pitchFamily="34" charset="0"/>
              <a:buChar char="•"/>
            </a:pPr>
            <a:r>
              <a:rPr lang="en-US" dirty="0" smtClean="0">
                <a:solidFill>
                  <a:schemeClr val="tx1"/>
                </a:solidFill>
              </a:rPr>
              <a:t>Resource management </a:t>
            </a:r>
          </a:p>
          <a:p>
            <a:pPr lvl="1">
              <a:buFont typeface="Arial" pitchFamily="34" charset="0"/>
              <a:buChar char="•"/>
            </a:pPr>
            <a:r>
              <a:rPr lang="en-US" dirty="0" smtClean="0">
                <a:solidFill>
                  <a:schemeClr val="tx1"/>
                </a:solidFill>
              </a:rPr>
              <a:t>Sharing good practices</a:t>
            </a:r>
          </a:p>
          <a:p>
            <a:pPr lvl="1">
              <a:buFont typeface="Arial" pitchFamily="34" charset="0"/>
              <a:buChar char="•"/>
            </a:pPr>
            <a:r>
              <a:rPr lang="en-US" dirty="0" smtClean="0">
                <a:solidFill>
                  <a:schemeClr val="tx1"/>
                </a:solidFill>
              </a:rPr>
              <a:t>Faster communication between stakeholders </a:t>
            </a:r>
          </a:p>
          <a:p>
            <a:pPr lvl="1">
              <a:buFont typeface="Arial" pitchFamily="34" charset="0"/>
              <a:buChar char="•"/>
            </a:pPr>
            <a:r>
              <a:rPr lang="en-US" dirty="0" smtClean="0">
                <a:solidFill>
                  <a:schemeClr val="tx1"/>
                </a:solidFill>
              </a:rPr>
              <a:t>Avoids duplication of work</a:t>
            </a:r>
          </a:p>
          <a:p>
            <a:pPr lvl="1">
              <a:buFont typeface="Arial" pitchFamily="34" charset="0"/>
              <a:buChar char="•"/>
            </a:pPr>
            <a:r>
              <a:rPr lang="en-US" dirty="0" smtClean="0">
                <a:solidFill>
                  <a:schemeClr val="tx1"/>
                </a:solidFill>
              </a:rPr>
              <a:t>Faster service delivery</a:t>
            </a:r>
          </a:p>
          <a:p>
            <a:pPr lvl="1">
              <a:buFont typeface="Arial" pitchFamily="34" charset="0"/>
              <a:buChar char="•"/>
            </a:pPr>
            <a:endParaRPr lang="en-US" dirty="0" smtClean="0">
              <a:solidFill>
                <a:schemeClr val="tx1"/>
              </a:solidFill>
            </a:endParaRPr>
          </a:p>
          <a:p>
            <a:pPr lvl="1">
              <a:buFont typeface="Arial" pitchFamily="34" charset="0"/>
              <a:buChar char="•"/>
            </a:pPr>
            <a:endParaRPr lang="en-US" dirty="0" smtClean="0">
              <a:solidFill>
                <a:schemeClr val="tx1"/>
              </a:solidFill>
            </a:endParaRPr>
          </a:p>
          <a:p>
            <a:pPr lvl="1">
              <a:buFont typeface="Arial" pitchFamily="34" charset="0"/>
              <a:buChar char="•"/>
            </a:pPr>
            <a:endParaRPr lang="en-US" dirty="0" smtClean="0">
              <a:solidFill>
                <a:schemeClr val="tx1"/>
              </a:solidFill>
            </a:endParaRPr>
          </a:p>
          <a:p>
            <a:pPr>
              <a:buFont typeface="Arial" pitchFamily="34" charset="0"/>
              <a:buChar char="•"/>
            </a:pPr>
            <a:endParaRPr lang="en-US" dirty="0" smtClean="0">
              <a:solidFill>
                <a:schemeClr val="tx1"/>
              </a:solidFill>
            </a:endParaRPr>
          </a:p>
          <a:p>
            <a:r>
              <a:rPr lang="en-US" dirty="0" smtClean="0">
                <a:solidFill>
                  <a:schemeClr val="tx1"/>
                </a:solidFill>
              </a:rPr>
              <a:t> </a:t>
            </a:r>
            <a:endParaRPr lang="en-IN"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6"/>
          <p:cNvSpPr txBox="1">
            <a:spLocks noGrp="1" noChangeArrowheads="1"/>
          </p:cNvSpPr>
          <p:nvPr>
            <p:ph type="title"/>
          </p:nvPr>
        </p:nvSpPr>
        <p:spPr bwMode="auto">
          <a:xfrm>
            <a:off x="304800" y="144959"/>
            <a:ext cx="8458200" cy="584775"/>
          </a:xfrm>
          <a:prstGeom prst="rect">
            <a:avLst/>
          </a:prstGeom>
          <a:noFill/>
          <a:ln w="9525">
            <a:noFill/>
            <a:miter lim="800000"/>
            <a:headEnd/>
            <a:tailEnd/>
          </a:ln>
          <a:effectLst/>
        </p:spPr>
        <p:txBody>
          <a:bodyPr wrap="square">
            <a:spAutoFit/>
          </a:bodyPr>
          <a:lstStyle/>
          <a:p>
            <a:pPr>
              <a:spcBef>
                <a:spcPct val="50000"/>
              </a:spcBef>
            </a:pPr>
            <a:r>
              <a:rPr lang="en-US" sz="3200" dirty="0" smtClean="0">
                <a:latin typeface="Arial" charset="0"/>
              </a:rPr>
              <a:t>Capacity Building – Training &amp; Development</a:t>
            </a:r>
            <a:endParaRPr lang="en-US" sz="3200" dirty="0">
              <a:latin typeface="Arial" charset="0"/>
            </a:endParaRPr>
          </a:p>
        </p:txBody>
      </p:sp>
      <p:sp>
        <p:nvSpPr>
          <p:cNvPr id="4" name="TextBox 3"/>
          <p:cNvSpPr txBox="1"/>
          <p:nvPr/>
        </p:nvSpPr>
        <p:spPr>
          <a:xfrm>
            <a:off x="762000" y="1143000"/>
            <a:ext cx="7924800" cy="5632311"/>
          </a:xfrm>
          <a:prstGeom prst="rect">
            <a:avLst/>
          </a:prstGeom>
          <a:noFill/>
        </p:spPr>
        <p:txBody>
          <a:bodyPr wrap="square" rtlCol="0">
            <a:spAutoFit/>
          </a:bodyPr>
          <a:lstStyle/>
          <a:p>
            <a:pPr marL="85725" indent="-85725">
              <a:buFont typeface="Arial" pitchFamily="34" charset="0"/>
              <a:buChar char="•"/>
            </a:pPr>
            <a:r>
              <a:rPr lang="en-US" dirty="0" smtClean="0">
                <a:solidFill>
                  <a:schemeClr val="tx1"/>
                </a:solidFill>
              </a:rPr>
              <a:t>Creation of Punjab Institute of Municipal Development for:</a:t>
            </a:r>
          </a:p>
          <a:p>
            <a:pPr marL="358775" indent="-173038">
              <a:buFont typeface="Arial" pitchFamily="34" charset="0"/>
              <a:buChar char="•"/>
            </a:pPr>
            <a:r>
              <a:rPr lang="en-US" dirty="0" smtClean="0">
                <a:solidFill>
                  <a:schemeClr val="tx1"/>
                </a:solidFill>
              </a:rPr>
              <a:t>Promoting research &amp; development</a:t>
            </a:r>
          </a:p>
          <a:p>
            <a:pPr marL="358775" indent="-173038">
              <a:buFont typeface="Arial" pitchFamily="34" charset="0"/>
              <a:buChar char="•"/>
            </a:pPr>
            <a:r>
              <a:rPr lang="en-US" dirty="0" smtClean="0">
                <a:solidFill>
                  <a:schemeClr val="tx1"/>
                </a:solidFill>
              </a:rPr>
              <a:t>Training manpower</a:t>
            </a:r>
          </a:p>
          <a:p>
            <a:pPr marL="358775" indent="-173038">
              <a:buFont typeface="Arial" pitchFamily="34" charset="0"/>
              <a:buChar char="•"/>
            </a:pPr>
            <a:r>
              <a:rPr lang="en-US" dirty="0" smtClean="0">
                <a:solidFill>
                  <a:schemeClr val="tx1"/>
                </a:solidFill>
              </a:rPr>
              <a:t>Capacity building</a:t>
            </a:r>
          </a:p>
          <a:p>
            <a:pPr marL="358775" indent="-173038">
              <a:buFont typeface="Arial" pitchFamily="34" charset="0"/>
              <a:buChar char="•"/>
            </a:pPr>
            <a:r>
              <a:rPr lang="en-US" dirty="0" smtClean="0">
                <a:solidFill>
                  <a:schemeClr val="tx1"/>
                </a:solidFill>
              </a:rPr>
              <a:t>Facilitating reforms</a:t>
            </a:r>
          </a:p>
          <a:p>
            <a:pPr marL="358775" indent="-173038">
              <a:buFont typeface="Arial" pitchFamily="34" charset="0"/>
              <a:buChar char="•"/>
            </a:pPr>
            <a:r>
              <a:rPr lang="en-US" dirty="0" smtClean="0">
                <a:solidFill>
                  <a:schemeClr val="tx1"/>
                </a:solidFill>
              </a:rPr>
              <a:t>Urban governance</a:t>
            </a:r>
          </a:p>
          <a:p>
            <a:pPr marL="358775" indent="-173038">
              <a:buFont typeface="Arial" pitchFamily="34" charset="0"/>
              <a:buChar char="•"/>
            </a:pPr>
            <a:r>
              <a:rPr lang="en-US" dirty="0" smtClean="0">
                <a:solidFill>
                  <a:schemeClr val="tx1"/>
                </a:solidFill>
              </a:rPr>
              <a:t>Financial Management</a:t>
            </a:r>
          </a:p>
          <a:p>
            <a:pPr marL="358775" indent="-173038">
              <a:buFont typeface="Arial" pitchFamily="34" charset="0"/>
              <a:buChar char="•"/>
            </a:pPr>
            <a:r>
              <a:rPr lang="en-US" dirty="0" smtClean="0">
                <a:solidFill>
                  <a:schemeClr val="tx1"/>
                </a:solidFill>
              </a:rPr>
              <a:t>Urban Planning</a:t>
            </a:r>
          </a:p>
          <a:p>
            <a:pPr marL="358775" indent="-173038">
              <a:buFont typeface="Arial" pitchFamily="34" charset="0"/>
              <a:buChar char="•"/>
            </a:pPr>
            <a:r>
              <a:rPr lang="en-US" dirty="0" smtClean="0">
                <a:solidFill>
                  <a:schemeClr val="tx1"/>
                </a:solidFill>
              </a:rPr>
              <a:t>Evolving manuals &amp; procedures</a:t>
            </a:r>
          </a:p>
          <a:p>
            <a:pPr marL="358775" indent="-173038">
              <a:buFont typeface="Arial" pitchFamily="34" charset="0"/>
              <a:buChar char="•"/>
            </a:pPr>
            <a:r>
              <a:rPr lang="en-US" dirty="0" smtClean="0">
                <a:solidFill>
                  <a:schemeClr val="tx1"/>
                </a:solidFill>
              </a:rPr>
              <a:t>Service level benchmarking</a:t>
            </a:r>
          </a:p>
          <a:p>
            <a:pPr marL="358775" indent="-173038">
              <a:buFont typeface="Arial" pitchFamily="34" charset="0"/>
              <a:buChar char="•"/>
            </a:pPr>
            <a:r>
              <a:rPr lang="en-US" dirty="0" smtClean="0">
                <a:solidFill>
                  <a:schemeClr val="tx1"/>
                </a:solidFill>
              </a:rPr>
              <a:t>Sharing &amp; promoting good practices</a:t>
            </a:r>
          </a:p>
          <a:p>
            <a:pPr marL="358775" indent="-173038">
              <a:buFont typeface="Arial" pitchFamily="34" charset="0"/>
              <a:buChar char="•"/>
            </a:pPr>
            <a:r>
              <a:rPr lang="en-US" dirty="0" smtClean="0">
                <a:solidFill>
                  <a:schemeClr val="tx1"/>
                </a:solidFill>
              </a:rPr>
              <a:t>Project planning &amp; management</a:t>
            </a:r>
          </a:p>
          <a:p>
            <a:pPr marL="358775" indent="-173038">
              <a:buFont typeface="Arial" pitchFamily="34" charset="0"/>
              <a:buChar char="•"/>
            </a:pPr>
            <a:r>
              <a:rPr lang="en-US" dirty="0" smtClean="0">
                <a:solidFill>
                  <a:schemeClr val="tx1"/>
                </a:solidFill>
              </a:rPr>
              <a:t>IT applications</a:t>
            </a:r>
          </a:p>
          <a:p>
            <a:pPr marL="358775" indent="-173038">
              <a:buFont typeface="Arial" pitchFamily="34" charset="0"/>
              <a:buChar char="•"/>
            </a:pPr>
            <a:r>
              <a:rPr lang="en-US" dirty="0" smtClean="0">
                <a:solidFill>
                  <a:schemeClr val="tx1"/>
                </a:solidFill>
              </a:rPr>
              <a:t>E-governance</a:t>
            </a:r>
          </a:p>
          <a:p>
            <a:pPr marL="358775" indent="-173038">
              <a:buFont typeface="Arial" pitchFamily="34" charset="0"/>
              <a:buChar char="•"/>
            </a:pPr>
            <a:endParaRPr lang="en-US" dirty="0" smtClean="0">
              <a:solidFill>
                <a:schemeClr val="tx1"/>
              </a:solidFill>
            </a:endParaRPr>
          </a:p>
          <a:p>
            <a:pPr marL="358775" indent="-173038">
              <a:buFont typeface="Arial" pitchFamily="34" charset="0"/>
              <a:buChar char="•"/>
            </a:pPr>
            <a:endParaRPr lang="en-US" dirty="0" smtClean="0">
              <a:solidFill>
                <a:schemeClr val="tx1"/>
              </a:solidFill>
            </a:endParaRPr>
          </a:p>
          <a:p>
            <a:pPr>
              <a:buFont typeface="Arial" pitchFamily="34" charset="0"/>
              <a:buChar char="•"/>
            </a:pPr>
            <a:endParaRPr lang="en-US" dirty="0" smtClean="0">
              <a:solidFill>
                <a:schemeClr val="tx1"/>
              </a:solidFill>
            </a:endParaRPr>
          </a:p>
          <a:p>
            <a:pPr>
              <a:buFont typeface="Arial" pitchFamily="34" charset="0"/>
              <a:buChar char="•"/>
            </a:pPr>
            <a:endParaRPr lang="en-IN" dirty="0">
              <a:solidFill>
                <a:schemeClr val="tx1"/>
              </a:solidFill>
            </a:endParaRPr>
          </a:p>
        </p:txBody>
      </p:sp>
    </p:spTree>
  </p:cSld>
  <p:clrMapOvr>
    <a:masterClrMapping/>
  </p:clrMapOvr>
  <p:transition spd="med">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6"/>
          <p:cNvSpPr txBox="1">
            <a:spLocks noGrp="1" noChangeArrowheads="1"/>
          </p:cNvSpPr>
          <p:nvPr>
            <p:ph type="title"/>
          </p:nvPr>
        </p:nvSpPr>
        <p:spPr bwMode="auto">
          <a:xfrm>
            <a:off x="914400" y="177224"/>
            <a:ext cx="7924800" cy="646331"/>
          </a:xfrm>
          <a:prstGeom prst="rect">
            <a:avLst/>
          </a:prstGeom>
          <a:noFill/>
          <a:ln w="9525">
            <a:noFill/>
            <a:miter lim="800000"/>
            <a:headEnd/>
            <a:tailEnd/>
          </a:ln>
          <a:effectLst/>
        </p:spPr>
        <p:txBody>
          <a:bodyPr wrap="square">
            <a:spAutoFit/>
          </a:bodyPr>
          <a:lstStyle/>
          <a:p>
            <a:pPr>
              <a:spcBef>
                <a:spcPct val="50000"/>
              </a:spcBef>
            </a:pPr>
            <a:r>
              <a:rPr lang="en-US" sz="3600" dirty="0" smtClean="0">
                <a:latin typeface="Arial" charset="0"/>
              </a:rPr>
              <a:t>Capacity Building – Urban Mapping</a:t>
            </a:r>
            <a:endParaRPr lang="en-US" sz="3600" dirty="0">
              <a:latin typeface="Arial" charset="0"/>
            </a:endParaRPr>
          </a:p>
        </p:txBody>
      </p:sp>
      <p:sp>
        <p:nvSpPr>
          <p:cNvPr id="4" name="TextBox 3"/>
          <p:cNvSpPr txBox="1"/>
          <p:nvPr/>
        </p:nvSpPr>
        <p:spPr>
          <a:xfrm>
            <a:off x="533400" y="1143000"/>
            <a:ext cx="8153400" cy="6247864"/>
          </a:xfrm>
          <a:prstGeom prst="rect">
            <a:avLst/>
          </a:prstGeom>
          <a:noFill/>
        </p:spPr>
        <p:txBody>
          <a:bodyPr wrap="square" rtlCol="0">
            <a:spAutoFit/>
          </a:bodyPr>
          <a:lstStyle/>
          <a:p>
            <a:pPr algn="just"/>
            <a:r>
              <a:rPr lang="en-US" dirty="0" smtClean="0">
                <a:solidFill>
                  <a:schemeClr val="tx1"/>
                </a:solidFill>
              </a:rPr>
              <a:t>Creating a dedicated urban mapping unit within PUDM for</a:t>
            </a:r>
          </a:p>
          <a:p>
            <a:pPr algn="just"/>
            <a:r>
              <a:rPr lang="en-US" dirty="0" smtClean="0">
                <a:solidFill>
                  <a:schemeClr val="tx1"/>
                </a:solidFill>
              </a:rPr>
              <a:t>preparing maps of areas falling under ULBs and surroundings for:</a:t>
            </a:r>
          </a:p>
          <a:p>
            <a:pPr marL="358775" indent="-173038" algn="just">
              <a:buFont typeface="Arial" pitchFamily="34" charset="0"/>
              <a:buChar char="•"/>
            </a:pPr>
            <a:r>
              <a:rPr lang="en-US" dirty="0" smtClean="0">
                <a:solidFill>
                  <a:schemeClr val="tx1"/>
                </a:solidFill>
              </a:rPr>
              <a:t>Promoting planned development</a:t>
            </a:r>
          </a:p>
          <a:p>
            <a:pPr marL="358775" indent="-173038" algn="just">
              <a:buFont typeface="Arial" pitchFamily="34" charset="0"/>
              <a:buChar char="•"/>
            </a:pPr>
            <a:r>
              <a:rPr lang="en-US" dirty="0" smtClean="0">
                <a:solidFill>
                  <a:schemeClr val="tx1"/>
                </a:solidFill>
              </a:rPr>
              <a:t>Preparing master plans / development plans</a:t>
            </a:r>
          </a:p>
          <a:p>
            <a:pPr marL="358775" indent="-173038" algn="just">
              <a:buFont typeface="Arial" pitchFamily="34" charset="0"/>
              <a:buChar char="•"/>
            </a:pPr>
            <a:r>
              <a:rPr lang="en-US" dirty="0" smtClean="0">
                <a:solidFill>
                  <a:schemeClr val="tx1"/>
                </a:solidFill>
              </a:rPr>
              <a:t>Preparing development / town planning schemes</a:t>
            </a:r>
          </a:p>
          <a:p>
            <a:pPr marL="358775" indent="-173038" algn="just">
              <a:buFont typeface="Arial" pitchFamily="34" charset="0"/>
              <a:buChar char="•"/>
            </a:pPr>
            <a:r>
              <a:rPr lang="en-US" dirty="0" smtClean="0">
                <a:solidFill>
                  <a:schemeClr val="tx1"/>
                </a:solidFill>
              </a:rPr>
              <a:t>Rationalizing land use pattern</a:t>
            </a:r>
          </a:p>
          <a:p>
            <a:pPr marL="358775" indent="-173038" algn="just">
              <a:buFont typeface="Arial" pitchFamily="34" charset="0"/>
              <a:buChar char="•"/>
            </a:pPr>
            <a:r>
              <a:rPr lang="en-US" dirty="0" smtClean="0">
                <a:solidFill>
                  <a:schemeClr val="tx1"/>
                </a:solidFill>
              </a:rPr>
              <a:t>Infrastructure development</a:t>
            </a:r>
          </a:p>
          <a:p>
            <a:pPr marL="358775" indent="-173038" algn="just">
              <a:buFont typeface="Arial" pitchFamily="34" charset="0"/>
              <a:buChar char="•"/>
            </a:pPr>
            <a:r>
              <a:rPr lang="en-US" dirty="0" smtClean="0">
                <a:solidFill>
                  <a:schemeClr val="tx1"/>
                </a:solidFill>
              </a:rPr>
              <a:t>Rationalizing the property tax</a:t>
            </a:r>
          </a:p>
          <a:p>
            <a:pPr marL="358775" indent="-173038" algn="just">
              <a:buFont typeface="Arial" pitchFamily="34" charset="0"/>
              <a:buChar char="•"/>
            </a:pPr>
            <a:r>
              <a:rPr lang="en-US" dirty="0" smtClean="0">
                <a:solidFill>
                  <a:schemeClr val="tx1"/>
                </a:solidFill>
              </a:rPr>
              <a:t>Efficient traffic &amp; transportation</a:t>
            </a:r>
          </a:p>
          <a:p>
            <a:pPr marL="358775" indent="-173038" algn="just">
              <a:buFont typeface="Arial" pitchFamily="34" charset="0"/>
              <a:buChar char="•"/>
            </a:pPr>
            <a:r>
              <a:rPr lang="en-US" dirty="0" smtClean="0">
                <a:solidFill>
                  <a:schemeClr val="tx1"/>
                </a:solidFill>
              </a:rPr>
              <a:t>Creating urban data banks and land records</a:t>
            </a:r>
          </a:p>
          <a:p>
            <a:pPr marL="358775" indent="-173038" algn="just">
              <a:buFont typeface="Arial" pitchFamily="34" charset="0"/>
              <a:buChar char="•"/>
            </a:pPr>
            <a:r>
              <a:rPr lang="en-US" dirty="0" smtClean="0">
                <a:solidFill>
                  <a:schemeClr val="tx1"/>
                </a:solidFill>
              </a:rPr>
              <a:t>Optimum utilization of Government land chunks</a:t>
            </a:r>
          </a:p>
          <a:p>
            <a:pPr marL="358775" indent="-173038" algn="just">
              <a:buFont typeface="Arial" pitchFamily="34" charset="0"/>
              <a:buChar char="•"/>
            </a:pPr>
            <a:r>
              <a:rPr lang="en-US" dirty="0" smtClean="0">
                <a:solidFill>
                  <a:schemeClr val="tx1"/>
                </a:solidFill>
              </a:rPr>
              <a:t>Rationalizing equitable distribution of urban infrastructure</a:t>
            </a:r>
          </a:p>
          <a:p>
            <a:pPr algn="just">
              <a:buFont typeface="Arial" pitchFamily="34" charset="0"/>
              <a:buChar char="•"/>
            </a:pPr>
            <a:endParaRPr lang="en-US" dirty="0" smtClean="0">
              <a:solidFill>
                <a:schemeClr val="tx1"/>
              </a:solidFill>
            </a:endParaRPr>
          </a:p>
          <a:p>
            <a:pPr algn="just">
              <a:buFont typeface="Arial" pitchFamily="34" charset="0"/>
              <a:buChar char="•"/>
            </a:pPr>
            <a:endParaRPr lang="en-US" dirty="0" smtClean="0">
              <a:solidFill>
                <a:schemeClr val="tx1"/>
              </a:solidFill>
            </a:endParaRPr>
          </a:p>
          <a:p>
            <a:pPr algn="just">
              <a:buFont typeface="Arial" pitchFamily="34" charset="0"/>
              <a:buChar char="•"/>
            </a:pPr>
            <a:endParaRPr lang="en-US" dirty="0" smtClean="0">
              <a:solidFill>
                <a:schemeClr val="tx1"/>
              </a:solidFill>
            </a:endParaRPr>
          </a:p>
          <a:p>
            <a:pPr algn="just">
              <a:buFont typeface="Arial" pitchFamily="34" charset="0"/>
              <a:buChar char="•"/>
            </a:pPr>
            <a:endParaRPr lang="en-US" dirty="0" smtClean="0">
              <a:solidFill>
                <a:schemeClr val="tx1"/>
              </a:solidFill>
            </a:endParaRPr>
          </a:p>
          <a:p>
            <a:pPr algn="just">
              <a:buFont typeface="Arial" pitchFamily="34" charset="0"/>
              <a:buChar char="•"/>
            </a:pPr>
            <a:endParaRPr lang="en-US" dirty="0" smtClean="0">
              <a:solidFill>
                <a:schemeClr val="tx1"/>
              </a:solidFill>
            </a:endParaRPr>
          </a:p>
          <a:p>
            <a:pPr algn="just"/>
            <a:r>
              <a:rPr lang="en-US" dirty="0" smtClean="0">
                <a:solidFill>
                  <a:schemeClr val="tx1"/>
                </a:solidFill>
              </a:rPr>
              <a:t> </a:t>
            </a:r>
          </a:p>
          <a:p>
            <a:pPr>
              <a:buFont typeface="Arial" pitchFamily="34" charset="0"/>
              <a:buChar char="•"/>
            </a:pPr>
            <a:endParaRPr lang="en-IN" dirty="0">
              <a:solidFill>
                <a:schemeClr val="tx1"/>
              </a:solidFill>
            </a:endParaRPr>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6362700" cy="762000"/>
          </a:xfrm>
        </p:spPr>
        <p:txBody>
          <a:bodyPr>
            <a:normAutofit fontScale="90000"/>
          </a:bodyPr>
          <a:lstStyle/>
          <a:p>
            <a:r>
              <a:rPr lang="en-US" dirty="0" smtClean="0"/>
              <a:t>Urbanization Scenario-India</a:t>
            </a:r>
            <a:endParaRPr lang="en-IN" dirty="0"/>
          </a:p>
        </p:txBody>
      </p:sp>
      <p:sp>
        <p:nvSpPr>
          <p:cNvPr id="3" name="TextBox 2"/>
          <p:cNvSpPr txBox="1"/>
          <p:nvPr/>
        </p:nvSpPr>
        <p:spPr>
          <a:xfrm>
            <a:off x="762000" y="1143000"/>
            <a:ext cx="8153400" cy="5324535"/>
          </a:xfrm>
          <a:prstGeom prst="rect">
            <a:avLst/>
          </a:prstGeom>
          <a:noFill/>
        </p:spPr>
        <p:txBody>
          <a:bodyPr wrap="square" rtlCol="0">
            <a:spAutoFit/>
          </a:bodyPr>
          <a:lstStyle/>
          <a:p>
            <a:pPr marL="85725" indent="-85725">
              <a:buFont typeface="Arial" pitchFamily="34" charset="0"/>
              <a:buChar char="•"/>
            </a:pPr>
            <a:r>
              <a:rPr lang="en-US" dirty="0" smtClean="0">
                <a:solidFill>
                  <a:schemeClr val="tx1"/>
                </a:solidFill>
              </a:rPr>
              <a:t>India passing through a phase of massive urbanization</a:t>
            </a:r>
          </a:p>
          <a:p>
            <a:pPr marL="85725" indent="-85725">
              <a:buFont typeface="Arial" pitchFamily="34" charset="0"/>
              <a:buChar char="•"/>
            </a:pPr>
            <a:r>
              <a:rPr lang="en-US" dirty="0" smtClean="0">
                <a:solidFill>
                  <a:schemeClr val="tx1"/>
                </a:solidFill>
              </a:rPr>
              <a:t>Level of urbanization – 31.16% (2011)</a:t>
            </a:r>
          </a:p>
          <a:p>
            <a:pPr marL="85725" indent="-85725">
              <a:buFont typeface="Arial" pitchFamily="34" charset="0"/>
              <a:buChar char="•"/>
            </a:pPr>
            <a:r>
              <a:rPr lang="en-US" dirty="0" smtClean="0">
                <a:solidFill>
                  <a:schemeClr val="tx1"/>
                </a:solidFill>
              </a:rPr>
              <a:t>Total Population: 1.21 billion (2011) against 1.02 billion (2001)</a:t>
            </a:r>
          </a:p>
          <a:p>
            <a:pPr marL="85725" indent="-85725">
              <a:buFont typeface="Arial" pitchFamily="34" charset="0"/>
              <a:buChar char="•"/>
            </a:pPr>
            <a:r>
              <a:rPr lang="en-US" dirty="0" smtClean="0">
                <a:solidFill>
                  <a:schemeClr val="tx1"/>
                </a:solidFill>
              </a:rPr>
              <a:t>Projected total population: 1.4 billion by 2030 </a:t>
            </a:r>
          </a:p>
          <a:p>
            <a:pPr marL="85725" indent="-85725">
              <a:buFont typeface="Arial" pitchFamily="34" charset="0"/>
              <a:buChar char="•"/>
            </a:pPr>
            <a:r>
              <a:rPr lang="en-US" dirty="0" smtClean="0">
                <a:solidFill>
                  <a:schemeClr val="tx1"/>
                </a:solidFill>
              </a:rPr>
              <a:t>Urban population: 377 million in 2011 as against 285 million in 2001</a:t>
            </a:r>
          </a:p>
          <a:p>
            <a:pPr marL="85725" indent="-85725">
              <a:buFont typeface="Arial" pitchFamily="34" charset="0"/>
              <a:buChar char="•"/>
            </a:pPr>
            <a:r>
              <a:rPr lang="en-US" dirty="0" smtClean="0">
                <a:solidFill>
                  <a:schemeClr val="tx1"/>
                </a:solidFill>
              </a:rPr>
              <a:t>Projected Urban population: 600 million by 2030</a:t>
            </a:r>
          </a:p>
          <a:p>
            <a:pPr marL="85725" indent="-85725">
              <a:buFont typeface="Arial" pitchFamily="34" charset="0"/>
              <a:buChar char="•"/>
            </a:pPr>
            <a:r>
              <a:rPr lang="en-US" dirty="0" smtClean="0">
                <a:solidFill>
                  <a:schemeClr val="tx1"/>
                </a:solidFill>
              </a:rPr>
              <a:t>Number of urban agglomerations : 7935 in 2011 as against 5161 in 2001</a:t>
            </a:r>
          </a:p>
          <a:p>
            <a:pPr marL="85725" indent="-85725">
              <a:buFont typeface="Arial" pitchFamily="34" charset="0"/>
              <a:buChar char="•"/>
            </a:pPr>
            <a:r>
              <a:rPr lang="en-US" dirty="0" smtClean="0">
                <a:solidFill>
                  <a:schemeClr val="tx1"/>
                </a:solidFill>
              </a:rPr>
              <a:t>Number of census towns increased by 2532 against 242 statutory towns</a:t>
            </a:r>
          </a:p>
          <a:p>
            <a:pPr marL="85725" indent="-85725">
              <a:buFont typeface="Arial" pitchFamily="34" charset="0"/>
              <a:buChar char="•"/>
            </a:pPr>
            <a:r>
              <a:rPr lang="en-US" dirty="0" smtClean="0">
                <a:solidFill>
                  <a:schemeClr val="tx1"/>
                </a:solidFill>
              </a:rPr>
              <a:t>Number of metro cities: 53 in 2011 as against 35 in 2001</a:t>
            </a:r>
          </a:p>
          <a:p>
            <a:pPr marL="85725" indent="-85725">
              <a:buFont typeface="Arial" pitchFamily="34" charset="0"/>
              <a:buChar char="•"/>
            </a:pPr>
            <a:r>
              <a:rPr lang="en-US" dirty="0" smtClean="0">
                <a:solidFill>
                  <a:schemeClr val="tx1"/>
                </a:solidFill>
              </a:rPr>
              <a:t>Projected numbers of metro cities: 100 by 2030 </a:t>
            </a:r>
          </a:p>
          <a:p>
            <a:pPr marL="85725" indent="-85725">
              <a:buFont typeface="Arial" pitchFamily="34" charset="0"/>
              <a:buChar char="•"/>
            </a:pPr>
            <a:r>
              <a:rPr lang="en-US" dirty="0" smtClean="0">
                <a:solidFill>
                  <a:schemeClr val="tx1"/>
                </a:solidFill>
              </a:rPr>
              <a:t>Most urbanized state – Goa (62.17%)</a:t>
            </a:r>
          </a:p>
          <a:p>
            <a:pPr marL="85725" indent="-85725">
              <a:buFont typeface="Arial" pitchFamily="34" charset="0"/>
              <a:buChar char="•"/>
            </a:pPr>
            <a:r>
              <a:rPr lang="en-US" dirty="0" smtClean="0">
                <a:solidFill>
                  <a:schemeClr val="tx1"/>
                </a:solidFill>
              </a:rPr>
              <a:t>Least urbanized state – Himachal Pradesh (10.04%)</a:t>
            </a:r>
          </a:p>
          <a:p>
            <a:r>
              <a:rPr lang="en-US" i="1" dirty="0" smtClean="0">
                <a:solidFill>
                  <a:schemeClr val="tx1"/>
                </a:solidFill>
              </a:rPr>
              <a:t>*</a:t>
            </a:r>
            <a:r>
              <a:rPr lang="en-US" sz="1600" i="1" dirty="0" smtClean="0">
                <a:solidFill>
                  <a:schemeClr val="tx1"/>
                </a:solidFill>
              </a:rPr>
              <a:t>Projections by 12</a:t>
            </a:r>
            <a:r>
              <a:rPr lang="en-US" sz="1600" i="1" baseline="30000" dirty="0" smtClean="0">
                <a:solidFill>
                  <a:schemeClr val="tx1"/>
                </a:solidFill>
              </a:rPr>
              <a:t>th</a:t>
            </a:r>
            <a:r>
              <a:rPr lang="en-US" sz="1600" i="1" dirty="0" smtClean="0">
                <a:solidFill>
                  <a:schemeClr val="tx1"/>
                </a:solidFill>
              </a:rPr>
              <a:t> Five Year Plan Approach Paper</a:t>
            </a:r>
            <a:endParaRPr lang="en-IN" i="1"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descr="Large confetti"/>
          <p:cNvSpPr>
            <a:spLocks noGrp="1" noChangeArrowheads="1"/>
          </p:cNvSpPr>
          <p:nvPr>
            <p:ph type="title"/>
          </p:nvPr>
        </p:nvSpPr>
        <p:spPr>
          <a:xfrm>
            <a:off x="914400" y="179636"/>
            <a:ext cx="6362700" cy="769441"/>
          </a:xfrm>
          <a:noFill/>
        </p:spPr>
        <p:txBody>
          <a:bodyPr>
            <a:spAutoFit/>
          </a:bodyPr>
          <a:lstStyle/>
          <a:p>
            <a:r>
              <a:rPr lang="en-US" dirty="0" smtClean="0"/>
              <a:t>Relevant Stakeholders</a:t>
            </a:r>
          </a:p>
        </p:txBody>
      </p:sp>
      <p:sp>
        <p:nvSpPr>
          <p:cNvPr id="4099" name="Rectangle 3"/>
          <p:cNvSpPr>
            <a:spLocks noGrp="1" noChangeArrowheads="1"/>
          </p:cNvSpPr>
          <p:nvPr>
            <p:ph type="body" idx="4294967295"/>
          </p:nvPr>
        </p:nvSpPr>
        <p:spPr>
          <a:xfrm>
            <a:off x="609600" y="5257800"/>
            <a:ext cx="7162800" cy="5614988"/>
          </a:xfrm>
        </p:spPr>
        <p:txBody>
          <a:bodyPr/>
          <a:lstStyle/>
          <a:p>
            <a:pPr lvl="1">
              <a:defRPr/>
            </a:pPr>
            <a:endParaRPr lang="en-IN" b="1" dirty="0" smtClean="0">
              <a:ea typeface="+mn-ea"/>
              <a:cs typeface="+mn-cs"/>
            </a:endParaRPr>
          </a:p>
          <a:p>
            <a:pPr>
              <a:defRPr/>
            </a:pPr>
            <a:endParaRPr lang="en-IN" dirty="0" smtClean="0"/>
          </a:p>
          <a:p>
            <a:pPr lvl="1">
              <a:defRPr/>
            </a:pPr>
            <a:endParaRPr lang="en-IN" dirty="0" smtClean="0"/>
          </a:p>
          <a:p>
            <a:pPr>
              <a:defRPr/>
            </a:pPr>
            <a:endParaRPr lang="en-IN" b="1" dirty="0" smtClean="0"/>
          </a:p>
          <a:p>
            <a:pPr>
              <a:defRPr/>
            </a:pPr>
            <a:endParaRPr lang="en-IN" dirty="0" smtClean="0"/>
          </a:p>
        </p:txBody>
      </p:sp>
      <p:grpSp>
        <p:nvGrpSpPr>
          <p:cNvPr id="2" name="Group 24"/>
          <p:cNvGrpSpPr/>
          <p:nvPr/>
        </p:nvGrpSpPr>
        <p:grpSpPr>
          <a:xfrm>
            <a:off x="990600" y="1219200"/>
            <a:ext cx="6912769" cy="4873625"/>
            <a:chOff x="1164431" y="917575"/>
            <a:chExt cx="6815137" cy="5022850"/>
          </a:xfrm>
        </p:grpSpPr>
        <p:sp>
          <p:nvSpPr>
            <p:cNvPr id="10" name="Freeform 9"/>
            <p:cNvSpPr>
              <a:spLocks/>
            </p:cNvSpPr>
            <p:nvPr/>
          </p:nvSpPr>
          <p:spPr bwMode="auto">
            <a:xfrm>
              <a:off x="1350168" y="1292225"/>
              <a:ext cx="6629400" cy="4114800"/>
            </a:xfrm>
            <a:custGeom>
              <a:avLst/>
              <a:gdLst/>
              <a:ahLst/>
              <a:cxnLst>
                <a:cxn ang="0">
                  <a:pos x="1593" y="6"/>
                </a:cxn>
                <a:cxn ang="0">
                  <a:pos x="1331" y="30"/>
                </a:cxn>
                <a:cxn ang="0">
                  <a:pos x="1085" y="85"/>
                </a:cxn>
                <a:cxn ang="0">
                  <a:pos x="854" y="152"/>
                </a:cxn>
                <a:cxn ang="0">
                  <a:pos x="645" y="236"/>
                </a:cxn>
                <a:cxn ang="0">
                  <a:pos x="461" y="346"/>
                </a:cxn>
                <a:cxn ang="0">
                  <a:pos x="299" y="461"/>
                </a:cxn>
                <a:cxn ang="0">
                  <a:pos x="173" y="595"/>
                </a:cxn>
                <a:cxn ang="0">
                  <a:pos x="79" y="734"/>
                </a:cxn>
                <a:cxn ang="0">
                  <a:pos x="16" y="886"/>
                </a:cxn>
                <a:cxn ang="0">
                  <a:pos x="0" y="1050"/>
                </a:cxn>
                <a:cxn ang="0">
                  <a:pos x="16" y="1208"/>
                </a:cxn>
                <a:cxn ang="0">
                  <a:pos x="79" y="1359"/>
                </a:cxn>
                <a:cxn ang="0">
                  <a:pos x="173" y="1505"/>
                </a:cxn>
                <a:cxn ang="0">
                  <a:pos x="299" y="1633"/>
                </a:cxn>
                <a:cxn ang="0">
                  <a:pos x="461" y="1754"/>
                </a:cxn>
                <a:cxn ang="0">
                  <a:pos x="645" y="1857"/>
                </a:cxn>
                <a:cxn ang="0">
                  <a:pos x="854" y="1942"/>
                </a:cxn>
                <a:cxn ang="0">
                  <a:pos x="1085" y="2015"/>
                </a:cxn>
                <a:cxn ang="0">
                  <a:pos x="1331" y="2063"/>
                </a:cxn>
                <a:cxn ang="0">
                  <a:pos x="1593" y="2088"/>
                </a:cxn>
                <a:cxn ang="0">
                  <a:pos x="1866" y="2094"/>
                </a:cxn>
                <a:cxn ang="0">
                  <a:pos x="2133" y="2076"/>
                </a:cxn>
                <a:cxn ang="0">
                  <a:pos x="2390" y="2033"/>
                </a:cxn>
                <a:cxn ang="0">
                  <a:pos x="2626" y="1972"/>
                </a:cxn>
                <a:cxn ang="0">
                  <a:pos x="2841" y="1887"/>
                </a:cxn>
                <a:cxn ang="0">
                  <a:pos x="3034" y="1790"/>
                </a:cxn>
                <a:cxn ang="0">
                  <a:pos x="3202" y="1675"/>
                </a:cxn>
                <a:cxn ang="0">
                  <a:pos x="3338" y="1548"/>
                </a:cxn>
                <a:cxn ang="0">
                  <a:pos x="3449" y="1408"/>
                </a:cxn>
                <a:cxn ang="0">
                  <a:pos x="3517" y="1262"/>
                </a:cxn>
                <a:cxn ang="0">
                  <a:pos x="3553" y="1104"/>
                </a:cxn>
                <a:cxn ang="0">
                  <a:pos x="3543" y="941"/>
                </a:cxn>
                <a:cxn ang="0">
                  <a:pos x="3501" y="789"/>
                </a:cxn>
                <a:cxn ang="0">
                  <a:pos x="3417" y="643"/>
                </a:cxn>
                <a:cxn ang="0">
                  <a:pos x="3297" y="504"/>
                </a:cxn>
                <a:cxn ang="0">
                  <a:pos x="3150" y="382"/>
                </a:cxn>
                <a:cxn ang="0">
                  <a:pos x="2972" y="273"/>
                </a:cxn>
                <a:cxn ang="0">
                  <a:pos x="2772" y="182"/>
                </a:cxn>
                <a:cxn ang="0">
                  <a:pos x="2547" y="103"/>
                </a:cxn>
                <a:cxn ang="0">
                  <a:pos x="2306" y="48"/>
                </a:cxn>
                <a:cxn ang="0">
                  <a:pos x="2049" y="12"/>
                </a:cxn>
                <a:cxn ang="0">
                  <a:pos x="1777" y="0"/>
                </a:cxn>
              </a:cxnLst>
              <a:rect l="0" t="0" r="r" b="b"/>
              <a:pathLst>
                <a:path w="3553" h="2094">
                  <a:moveTo>
                    <a:pt x="1777" y="0"/>
                  </a:moveTo>
                  <a:lnTo>
                    <a:pt x="1682" y="0"/>
                  </a:lnTo>
                  <a:lnTo>
                    <a:pt x="1593" y="6"/>
                  </a:lnTo>
                  <a:lnTo>
                    <a:pt x="1504" y="12"/>
                  </a:lnTo>
                  <a:lnTo>
                    <a:pt x="1420" y="24"/>
                  </a:lnTo>
                  <a:lnTo>
                    <a:pt x="1331" y="30"/>
                  </a:lnTo>
                  <a:lnTo>
                    <a:pt x="1247" y="48"/>
                  </a:lnTo>
                  <a:lnTo>
                    <a:pt x="1164" y="67"/>
                  </a:lnTo>
                  <a:lnTo>
                    <a:pt x="1085" y="85"/>
                  </a:lnTo>
                  <a:lnTo>
                    <a:pt x="1006" y="103"/>
                  </a:lnTo>
                  <a:lnTo>
                    <a:pt x="928" y="127"/>
                  </a:lnTo>
                  <a:lnTo>
                    <a:pt x="854" y="152"/>
                  </a:lnTo>
                  <a:lnTo>
                    <a:pt x="781" y="182"/>
                  </a:lnTo>
                  <a:lnTo>
                    <a:pt x="713" y="206"/>
                  </a:lnTo>
                  <a:lnTo>
                    <a:pt x="645" y="236"/>
                  </a:lnTo>
                  <a:lnTo>
                    <a:pt x="582" y="273"/>
                  </a:lnTo>
                  <a:lnTo>
                    <a:pt x="519" y="309"/>
                  </a:lnTo>
                  <a:lnTo>
                    <a:pt x="461" y="346"/>
                  </a:lnTo>
                  <a:lnTo>
                    <a:pt x="404" y="382"/>
                  </a:lnTo>
                  <a:lnTo>
                    <a:pt x="351" y="419"/>
                  </a:lnTo>
                  <a:lnTo>
                    <a:pt x="299" y="461"/>
                  </a:lnTo>
                  <a:lnTo>
                    <a:pt x="257" y="504"/>
                  </a:lnTo>
                  <a:lnTo>
                    <a:pt x="210" y="546"/>
                  </a:lnTo>
                  <a:lnTo>
                    <a:pt x="173" y="595"/>
                  </a:lnTo>
                  <a:lnTo>
                    <a:pt x="136" y="643"/>
                  </a:lnTo>
                  <a:lnTo>
                    <a:pt x="105" y="686"/>
                  </a:lnTo>
                  <a:lnTo>
                    <a:pt x="79" y="734"/>
                  </a:lnTo>
                  <a:lnTo>
                    <a:pt x="53" y="789"/>
                  </a:lnTo>
                  <a:lnTo>
                    <a:pt x="32" y="837"/>
                  </a:lnTo>
                  <a:lnTo>
                    <a:pt x="16" y="886"/>
                  </a:lnTo>
                  <a:lnTo>
                    <a:pt x="5" y="941"/>
                  </a:lnTo>
                  <a:lnTo>
                    <a:pt x="0" y="995"/>
                  </a:lnTo>
                  <a:lnTo>
                    <a:pt x="0" y="1050"/>
                  </a:lnTo>
                  <a:lnTo>
                    <a:pt x="0" y="1104"/>
                  </a:lnTo>
                  <a:lnTo>
                    <a:pt x="5" y="1153"/>
                  </a:lnTo>
                  <a:lnTo>
                    <a:pt x="16" y="1208"/>
                  </a:lnTo>
                  <a:lnTo>
                    <a:pt x="32" y="1262"/>
                  </a:lnTo>
                  <a:lnTo>
                    <a:pt x="53" y="1311"/>
                  </a:lnTo>
                  <a:lnTo>
                    <a:pt x="79" y="1359"/>
                  </a:lnTo>
                  <a:lnTo>
                    <a:pt x="105" y="1408"/>
                  </a:lnTo>
                  <a:lnTo>
                    <a:pt x="136" y="1456"/>
                  </a:lnTo>
                  <a:lnTo>
                    <a:pt x="173" y="1505"/>
                  </a:lnTo>
                  <a:lnTo>
                    <a:pt x="210" y="1548"/>
                  </a:lnTo>
                  <a:lnTo>
                    <a:pt x="257" y="1590"/>
                  </a:lnTo>
                  <a:lnTo>
                    <a:pt x="299" y="1633"/>
                  </a:lnTo>
                  <a:lnTo>
                    <a:pt x="351" y="1675"/>
                  </a:lnTo>
                  <a:lnTo>
                    <a:pt x="404" y="1717"/>
                  </a:lnTo>
                  <a:lnTo>
                    <a:pt x="461" y="1754"/>
                  </a:lnTo>
                  <a:lnTo>
                    <a:pt x="519" y="1790"/>
                  </a:lnTo>
                  <a:lnTo>
                    <a:pt x="582" y="1827"/>
                  </a:lnTo>
                  <a:lnTo>
                    <a:pt x="645" y="1857"/>
                  </a:lnTo>
                  <a:lnTo>
                    <a:pt x="713" y="1887"/>
                  </a:lnTo>
                  <a:lnTo>
                    <a:pt x="781" y="1918"/>
                  </a:lnTo>
                  <a:lnTo>
                    <a:pt x="854" y="1942"/>
                  </a:lnTo>
                  <a:lnTo>
                    <a:pt x="928" y="1972"/>
                  </a:lnTo>
                  <a:lnTo>
                    <a:pt x="1006" y="1991"/>
                  </a:lnTo>
                  <a:lnTo>
                    <a:pt x="1085" y="2015"/>
                  </a:lnTo>
                  <a:lnTo>
                    <a:pt x="1164" y="2033"/>
                  </a:lnTo>
                  <a:lnTo>
                    <a:pt x="1247" y="2051"/>
                  </a:lnTo>
                  <a:lnTo>
                    <a:pt x="1331" y="2063"/>
                  </a:lnTo>
                  <a:lnTo>
                    <a:pt x="1420" y="2076"/>
                  </a:lnTo>
                  <a:lnTo>
                    <a:pt x="1504" y="2082"/>
                  </a:lnTo>
                  <a:lnTo>
                    <a:pt x="1593" y="2088"/>
                  </a:lnTo>
                  <a:lnTo>
                    <a:pt x="1682" y="2094"/>
                  </a:lnTo>
                  <a:lnTo>
                    <a:pt x="1777" y="2094"/>
                  </a:lnTo>
                  <a:lnTo>
                    <a:pt x="1866" y="2094"/>
                  </a:lnTo>
                  <a:lnTo>
                    <a:pt x="1960" y="2094"/>
                  </a:lnTo>
                  <a:lnTo>
                    <a:pt x="2049" y="2082"/>
                  </a:lnTo>
                  <a:lnTo>
                    <a:pt x="2133" y="2076"/>
                  </a:lnTo>
                  <a:lnTo>
                    <a:pt x="2222" y="2063"/>
                  </a:lnTo>
                  <a:lnTo>
                    <a:pt x="2306" y="2051"/>
                  </a:lnTo>
                  <a:lnTo>
                    <a:pt x="2390" y="2033"/>
                  </a:lnTo>
                  <a:lnTo>
                    <a:pt x="2468" y="2015"/>
                  </a:lnTo>
                  <a:lnTo>
                    <a:pt x="2547" y="1991"/>
                  </a:lnTo>
                  <a:lnTo>
                    <a:pt x="2626" y="1972"/>
                  </a:lnTo>
                  <a:lnTo>
                    <a:pt x="2699" y="1942"/>
                  </a:lnTo>
                  <a:lnTo>
                    <a:pt x="2772" y="1918"/>
                  </a:lnTo>
                  <a:lnTo>
                    <a:pt x="2841" y="1887"/>
                  </a:lnTo>
                  <a:lnTo>
                    <a:pt x="2909" y="1857"/>
                  </a:lnTo>
                  <a:lnTo>
                    <a:pt x="2972" y="1827"/>
                  </a:lnTo>
                  <a:lnTo>
                    <a:pt x="3034" y="1790"/>
                  </a:lnTo>
                  <a:lnTo>
                    <a:pt x="3092" y="1754"/>
                  </a:lnTo>
                  <a:lnTo>
                    <a:pt x="3150" y="1717"/>
                  </a:lnTo>
                  <a:lnTo>
                    <a:pt x="3202" y="1675"/>
                  </a:lnTo>
                  <a:lnTo>
                    <a:pt x="3249" y="1633"/>
                  </a:lnTo>
                  <a:lnTo>
                    <a:pt x="3297" y="1590"/>
                  </a:lnTo>
                  <a:lnTo>
                    <a:pt x="3338" y="1548"/>
                  </a:lnTo>
                  <a:lnTo>
                    <a:pt x="3380" y="1505"/>
                  </a:lnTo>
                  <a:lnTo>
                    <a:pt x="3417" y="1456"/>
                  </a:lnTo>
                  <a:lnTo>
                    <a:pt x="3449" y="1408"/>
                  </a:lnTo>
                  <a:lnTo>
                    <a:pt x="3475" y="1359"/>
                  </a:lnTo>
                  <a:lnTo>
                    <a:pt x="3501" y="1311"/>
                  </a:lnTo>
                  <a:lnTo>
                    <a:pt x="3517" y="1262"/>
                  </a:lnTo>
                  <a:lnTo>
                    <a:pt x="3532" y="1208"/>
                  </a:lnTo>
                  <a:lnTo>
                    <a:pt x="3543" y="1153"/>
                  </a:lnTo>
                  <a:lnTo>
                    <a:pt x="3553" y="1104"/>
                  </a:lnTo>
                  <a:lnTo>
                    <a:pt x="3553" y="1050"/>
                  </a:lnTo>
                  <a:lnTo>
                    <a:pt x="3553" y="995"/>
                  </a:lnTo>
                  <a:lnTo>
                    <a:pt x="3543" y="941"/>
                  </a:lnTo>
                  <a:lnTo>
                    <a:pt x="3532" y="886"/>
                  </a:lnTo>
                  <a:lnTo>
                    <a:pt x="3517" y="837"/>
                  </a:lnTo>
                  <a:lnTo>
                    <a:pt x="3501" y="789"/>
                  </a:lnTo>
                  <a:lnTo>
                    <a:pt x="3475" y="734"/>
                  </a:lnTo>
                  <a:lnTo>
                    <a:pt x="3449" y="686"/>
                  </a:lnTo>
                  <a:lnTo>
                    <a:pt x="3417" y="643"/>
                  </a:lnTo>
                  <a:lnTo>
                    <a:pt x="3380" y="595"/>
                  </a:lnTo>
                  <a:lnTo>
                    <a:pt x="3338" y="546"/>
                  </a:lnTo>
                  <a:lnTo>
                    <a:pt x="3297" y="504"/>
                  </a:lnTo>
                  <a:lnTo>
                    <a:pt x="3249" y="461"/>
                  </a:lnTo>
                  <a:lnTo>
                    <a:pt x="3202" y="419"/>
                  </a:lnTo>
                  <a:lnTo>
                    <a:pt x="3150" y="382"/>
                  </a:lnTo>
                  <a:lnTo>
                    <a:pt x="3092" y="346"/>
                  </a:lnTo>
                  <a:lnTo>
                    <a:pt x="3034" y="309"/>
                  </a:lnTo>
                  <a:lnTo>
                    <a:pt x="2972" y="273"/>
                  </a:lnTo>
                  <a:lnTo>
                    <a:pt x="2909" y="236"/>
                  </a:lnTo>
                  <a:lnTo>
                    <a:pt x="2841" y="206"/>
                  </a:lnTo>
                  <a:lnTo>
                    <a:pt x="2772" y="182"/>
                  </a:lnTo>
                  <a:lnTo>
                    <a:pt x="2699" y="152"/>
                  </a:lnTo>
                  <a:lnTo>
                    <a:pt x="2626" y="127"/>
                  </a:lnTo>
                  <a:lnTo>
                    <a:pt x="2547" y="103"/>
                  </a:lnTo>
                  <a:lnTo>
                    <a:pt x="2468" y="85"/>
                  </a:lnTo>
                  <a:lnTo>
                    <a:pt x="2390" y="60"/>
                  </a:lnTo>
                  <a:lnTo>
                    <a:pt x="2306" y="48"/>
                  </a:lnTo>
                  <a:lnTo>
                    <a:pt x="2222" y="30"/>
                  </a:lnTo>
                  <a:lnTo>
                    <a:pt x="2133" y="24"/>
                  </a:lnTo>
                  <a:lnTo>
                    <a:pt x="2049" y="12"/>
                  </a:lnTo>
                  <a:lnTo>
                    <a:pt x="1960" y="6"/>
                  </a:lnTo>
                  <a:lnTo>
                    <a:pt x="1866" y="0"/>
                  </a:lnTo>
                  <a:lnTo>
                    <a:pt x="1777" y="0"/>
                  </a:lnTo>
                  <a:close/>
                </a:path>
              </a:pathLst>
            </a:custGeom>
            <a:noFill/>
            <a:ln w="9525">
              <a:solidFill>
                <a:schemeClr val="accent2">
                  <a:lumMod val="25000"/>
                </a:schemeClr>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900" b="1">
                <a:solidFill>
                  <a:schemeClr val="tx1"/>
                </a:solidFill>
              </a:endParaRPr>
            </a:p>
          </p:txBody>
        </p:sp>
        <p:sp>
          <p:nvSpPr>
            <p:cNvPr id="11" name="Freeform 10"/>
            <p:cNvSpPr>
              <a:spLocks/>
            </p:cNvSpPr>
            <p:nvPr/>
          </p:nvSpPr>
          <p:spPr bwMode="auto">
            <a:xfrm>
              <a:off x="1850231" y="1679575"/>
              <a:ext cx="5640387" cy="3324225"/>
            </a:xfrm>
            <a:custGeom>
              <a:avLst/>
              <a:gdLst/>
              <a:ahLst/>
              <a:cxnLst>
                <a:cxn ang="0">
                  <a:pos x="1593" y="6"/>
                </a:cxn>
                <a:cxn ang="0">
                  <a:pos x="1331" y="30"/>
                </a:cxn>
                <a:cxn ang="0">
                  <a:pos x="1085" y="85"/>
                </a:cxn>
                <a:cxn ang="0">
                  <a:pos x="854" y="152"/>
                </a:cxn>
                <a:cxn ang="0">
                  <a:pos x="645" y="236"/>
                </a:cxn>
                <a:cxn ang="0">
                  <a:pos x="461" y="346"/>
                </a:cxn>
                <a:cxn ang="0">
                  <a:pos x="299" y="461"/>
                </a:cxn>
                <a:cxn ang="0">
                  <a:pos x="173" y="595"/>
                </a:cxn>
                <a:cxn ang="0">
                  <a:pos x="79" y="734"/>
                </a:cxn>
                <a:cxn ang="0">
                  <a:pos x="16" y="886"/>
                </a:cxn>
                <a:cxn ang="0">
                  <a:pos x="0" y="1050"/>
                </a:cxn>
                <a:cxn ang="0">
                  <a:pos x="16" y="1208"/>
                </a:cxn>
                <a:cxn ang="0">
                  <a:pos x="79" y="1359"/>
                </a:cxn>
                <a:cxn ang="0">
                  <a:pos x="173" y="1505"/>
                </a:cxn>
                <a:cxn ang="0">
                  <a:pos x="299" y="1633"/>
                </a:cxn>
                <a:cxn ang="0">
                  <a:pos x="461" y="1754"/>
                </a:cxn>
                <a:cxn ang="0">
                  <a:pos x="645" y="1857"/>
                </a:cxn>
                <a:cxn ang="0">
                  <a:pos x="854" y="1942"/>
                </a:cxn>
                <a:cxn ang="0">
                  <a:pos x="1085" y="2015"/>
                </a:cxn>
                <a:cxn ang="0">
                  <a:pos x="1331" y="2063"/>
                </a:cxn>
                <a:cxn ang="0">
                  <a:pos x="1593" y="2088"/>
                </a:cxn>
                <a:cxn ang="0">
                  <a:pos x="1866" y="2094"/>
                </a:cxn>
                <a:cxn ang="0">
                  <a:pos x="2133" y="2076"/>
                </a:cxn>
                <a:cxn ang="0">
                  <a:pos x="2390" y="2033"/>
                </a:cxn>
                <a:cxn ang="0">
                  <a:pos x="2626" y="1972"/>
                </a:cxn>
                <a:cxn ang="0">
                  <a:pos x="2841" y="1887"/>
                </a:cxn>
                <a:cxn ang="0">
                  <a:pos x="3034" y="1790"/>
                </a:cxn>
                <a:cxn ang="0">
                  <a:pos x="3202" y="1675"/>
                </a:cxn>
                <a:cxn ang="0">
                  <a:pos x="3338" y="1548"/>
                </a:cxn>
                <a:cxn ang="0">
                  <a:pos x="3449" y="1408"/>
                </a:cxn>
                <a:cxn ang="0">
                  <a:pos x="3517" y="1262"/>
                </a:cxn>
                <a:cxn ang="0">
                  <a:pos x="3553" y="1104"/>
                </a:cxn>
                <a:cxn ang="0">
                  <a:pos x="3543" y="941"/>
                </a:cxn>
                <a:cxn ang="0">
                  <a:pos x="3501" y="789"/>
                </a:cxn>
                <a:cxn ang="0">
                  <a:pos x="3417" y="643"/>
                </a:cxn>
                <a:cxn ang="0">
                  <a:pos x="3297" y="504"/>
                </a:cxn>
                <a:cxn ang="0">
                  <a:pos x="3150" y="382"/>
                </a:cxn>
                <a:cxn ang="0">
                  <a:pos x="2972" y="273"/>
                </a:cxn>
                <a:cxn ang="0">
                  <a:pos x="2772" y="182"/>
                </a:cxn>
                <a:cxn ang="0">
                  <a:pos x="2547" y="103"/>
                </a:cxn>
                <a:cxn ang="0">
                  <a:pos x="2306" y="48"/>
                </a:cxn>
                <a:cxn ang="0">
                  <a:pos x="2049" y="12"/>
                </a:cxn>
                <a:cxn ang="0">
                  <a:pos x="1777" y="0"/>
                </a:cxn>
              </a:cxnLst>
              <a:rect l="0" t="0" r="r" b="b"/>
              <a:pathLst>
                <a:path w="3553" h="2094">
                  <a:moveTo>
                    <a:pt x="1777" y="0"/>
                  </a:moveTo>
                  <a:lnTo>
                    <a:pt x="1682" y="0"/>
                  </a:lnTo>
                  <a:lnTo>
                    <a:pt x="1593" y="6"/>
                  </a:lnTo>
                  <a:lnTo>
                    <a:pt x="1504" y="12"/>
                  </a:lnTo>
                  <a:lnTo>
                    <a:pt x="1420" y="24"/>
                  </a:lnTo>
                  <a:lnTo>
                    <a:pt x="1331" y="30"/>
                  </a:lnTo>
                  <a:lnTo>
                    <a:pt x="1247" y="48"/>
                  </a:lnTo>
                  <a:lnTo>
                    <a:pt x="1164" y="67"/>
                  </a:lnTo>
                  <a:lnTo>
                    <a:pt x="1085" y="85"/>
                  </a:lnTo>
                  <a:lnTo>
                    <a:pt x="1006" y="103"/>
                  </a:lnTo>
                  <a:lnTo>
                    <a:pt x="928" y="127"/>
                  </a:lnTo>
                  <a:lnTo>
                    <a:pt x="854" y="152"/>
                  </a:lnTo>
                  <a:lnTo>
                    <a:pt x="781" y="182"/>
                  </a:lnTo>
                  <a:lnTo>
                    <a:pt x="713" y="206"/>
                  </a:lnTo>
                  <a:lnTo>
                    <a:pt x="645" y="236"/>
                  </a:lnTo>
                  <a:lnTo>
                    <a:pt x="582" y="273"/>
                  </a:lnTo>
                  <a:lnTo>
                    <a:pt x="519" y="309"/>
                  </a:lnTo>
                  <a:lnTo>
                    <a:pt x="461" y="346"/>
                  </a:lnTo>
                  <a:lnTo>
                    <a:pt x="404" y="382"/>
                  </a:lnTo>
                  <a:lnTo>
                    <a:pt x="351" y="419"/>
                  </a:lnTo>
                  <a:lnTo>
                    <a:pt x="299" y="461"/>
                  </a:lnTo>
                  <a:lnTo>
                    <a:pt x="257" y="504"/>
                  </a:lnTo>
                  <a:lnTo>
                    <a:pt x="210" y="546"/>
                  </a:lnTo>
                  <a:lnTo>
                    <a:pt x="173" y="595"/>
                  </a:lnTo>
                  <a:lnTo>
                    <a:pt x="136" y="643"/>
                  </a:lnTo>
                  <a:lnTo>
                    <a:pt x="105" y="686"/>
                  </a:lnTo>
                  <a:lnTo>
                    <a:pt x="79" y="734"/>
                  </a:lnTo>
                  <a:lnTo>
                    <a:pt x="53" y="789"/>
                  </a:lnTo>
                  <a:lnTo>
                    <a:pt x="32" y="837"/>
                  </a:lnTo>
                  <a:lnTo>
                    <a:pt x="16" y="886"/>
                  </a:lnTo>
                  <a:lnTo>
                    <a:pt x="5" y="941"/>
                  </a:lnTo>
                  <a:lnTo>
                    <a:pt x="0" y="995"/>
                  </a:lnTo>
                  <a:lnTo>
                    <a:pt x="0" y="1050"/>
                  </a:lnTo>
                  <a:lnTo>
                    <a:pt x="0" y="1104"/>
                  </a:lnTo>
                  <a:lnTo>
                    <a:pt x="5" y="1153"/>
                  </a:lnTo>
                  <a:lnTo>
                    <a:pt x="16" y="1208"/>
                  </a:lnTo>
                  <a:lnTo>
                    <a:pt x="32" y="1262"/>
                  </a:lnTo>
                  <a:lnTo>
                    <a:pt x="53" y="1311"/>
                  </a:lnTo>
                  <a:lnTo>
                    <a:pt x="79" y="1359"/>
                  </a:lnTo>
                  <a:lnTo>
                    <a:pt x="105" y="1408"/>
                  </a:lnTo>
                  <a:lnTo>
                    <a:pt x="136" y="1456"/>
                  </a:lnTo>
                  <a:lnTo>
                    <a:pt x="173" y="1505"/>
                  </a:lnTo>
                  <a:lnTo>
                    <a:pt x="210" y="1548"/>
                  </a:lnTo>
                  <a:lnTo>
                    <a:pt x="257" y="1590"/>
                  </a:lnTo>
                  <a:lnTo>
                    <a:pt x="299" y="1633"/>
                  </a:lnTo>
                  <a:lnTo>
                    <a:pt x="351" y="1675"/>
                  </a:lnTo>
                  <a:lnTo>
                    <a:pt x="404" y="1717"/>
                  </a:lnTo>
                  <a:lnTo>
                    <a:pt x="461" y="1754"/>
                  </a:lnTo>
                  <a:lnTo>
                    <a:pt x="519" y="1790"/>
                  </a:lnTo>
                  <a:lnTo>
                    <a:pt x="582" y="1827"/>
                  </a:lnTo>
                  <a:lnTo>
                    <a:pt x="645" y="1857"/>
                  </a:lnTo>
                  <a:lnTo>
                    <a:pt x="713" y="1887"/>
                  </a:lnTo>
                  <a:lnTo>
                    <a:pt x="781" y="1918"/>
                  </a:lnTo>
                  <a:lnTo>
                    <a:pt x="854" y="1942"/>
                  </a:lnTo>
                  <a:lnTo>
                    <a:pt x="928" y="1972"/>
                  </a:lnTo>
                  <a:lnTo>
                    <a:pt x="1006" y="1991"/>
                  </a:lnTo>
                  <a:lnTo>
                    <a:pt x="1085" y="2015"/>
                  </a:lnTo>
                  <a:lnTo>
                    <a:pt x="1164" y="2033"/>
                  </a:lnTo>
                  <a:lnTo>
                    <a:pt x="1247" y="2051"/>
                  </a:lnTo>
                  <a:lnTo>
                    <a:pt x="1331" y="2063"/>
                  </a:lnTo>
                  <a:lnTo>
                    <a:pt x="1420" y="2076"/>
                  </a:lnTo>
                  <a:lnTo>
                    <a:pt x="1504" y="2082"/>
                  </a:lnTo>
                  <a:lnTo>
                    <a:pt x="1593" y="2088"/>
                  </a:lnTo>
                  <a:lnTo>
                    <a:pt x="1682" y="2094"/>
                  </a:lnTo>
                  <a:lnTo>
                    <a:pt x="1777" y="2094"/>
                  </a:lnTo>
                  <a:lnTo>
                    <a:pt x="1866" y="2094"/>
                  </a:lnTo>
                  <a:lnTo>
                    <a:pt x="1960" y="2094"/>
                  </a:lnTo>
                  <a:lnTo>
                    <a:pt x="2049" y="2082"/>
                  </a:lnTo>
                  <a:lnTo>
                    <a:pt x="2133" y="2076"/>
                  </a:lnTo>
                  <a:lnTo>
                    <a:pt x="2222" y="2063"/>
                  </a:lnTo>
                  <a:lnTo>
                    <a:pt x="2306" y="2051"/>
                  </a:lnTo>
                  <a:lnTo>
                    <a:pt x="2390" y="2033"/>
                  </a:lnTo>
                  <a:lnTo>
                    <a:pt x="2468" y="2015"/>
                  </a:lnTo>
                  <a:lnTo>
                    <a:pt x="2547" y="1991"/>
                  </a:lnTo>
                  <a:lnTo>
                    <a:pt x="2626" y="1972"/>
                  </a:lnTo>
                  <a:lnTo>
                    <a:pt x="2699" y="1942"/>
                  </a:lnTo>
                  <a:lnTo>
                    <a:pt x="2772" y="1918"/>
                  </a:lnTo>
                  <a:lnTo>
                    <a:pt x="2841" y="1887"/>
                  </a:lnTo>
                  <a:lnTo>
                    <a:pt x="2909" y="1857"/>
                  </a:lnTo>
                  <a:lnTo>
                    <a:pt x="2972" y="1827"/>
                  </a:lnTo>
                  <a:lnTo>
                    <a:pt x="3034" y="1790"/>
                  </a:lnTo>
                  <a:lnTo>
                    <a:pt x="3092" y="1754"/>
                  </a:lnTo>
                  <a:lnTo>
                    <a:pt x="3150" y="1717"/>
                  </a:lnTo>
                  <a:lnTo>
                    <a:pt x="3202" y="1675"/>
                  </a:lnTo>
                  <a:lnTo>
                    <a:pt x="3249" y="1633"/>
                  </a:lnTo>
                  <a:lnTo>
                    <a:pt x="3297" y="1590"/>
                  </a:lnTo>
                  <a:lnTo>
                    <a:pt x="3338" y="1548"/>
                  </a:lnTo>
                  <a:lnTo>
                    <a:pt x="3380" y="1505"/>
                  </a:lnTo>
                  <a:lnTo>
                    <a:pt x="3417" y="1456"/>
                  </a:lnTo>
                  <a:lnTo>
                    <a:pt x="3449" y="1408"/>
                  </a:lnTo>
                  <a:lnTo>
                    <a:pt x="3475" y="1359"/>
                  </a:lnTo>
                  <a:lnTo>
                    <a:pt x="3501" y="1311"/>
                  </a:lnTo>
                  <a:lnTo>
                    <a:pt x="3517" y="1262"/>
                  </a:lnTo>
                  <a:lnTo>
                    <a:pt x="3532" y="1208"/>
                  </a:lnTo>
                  <a:lnTo>
                    <a:pt x="3543" y="1153"/>
                  </a:lnTo>
                  <a:lnTo>
                    <a:pt x="3553" y="1104"/>
                  </a:lnTo>
                  <a:lnTo>
                    <a:pt x="3553" y="1050"/>
                  </a:lnTo>
                  <a:lnTo>
                    <a:pt x="3553" y="995"/>
                  </a:lnTo>
                  <a:lnTo>
                    <a:pt x="3543" y="941"/>
                  </a:lnTo>
                  <a:lnTo>
                    <a:pt x="3532" y="886"/>
                  </a:lnTo>
                  <a:lnTo>
                    <a:pt x="3517" y="837"/>
                  </a:lnTo>
                  <a:lnTo>
                    <a:pt x="3501" y="789"/>
                  </a:lnTo>
                  <a:lnTo>
                    <a:pt x="3475" y="734"/>
                  </a:lnTo>
                  <a:lnTo>
                    <a:pt x="3449" y="686"/>
                  </a:lnTo>
                  <a:lnTo>
                    <a:pt x="3417" y="643"/>
                  </a:lnTo>
                  <a:lnTo>
                    <a:pt x="3380" y="595"/>
                  </a:lnTo>
                  <a:lnTo>
                    <a:pt x="3338" y="546"/>
                  </a:lnTo>
                  <a:lnTo>
                    <a:pt x="3297" y="504"/>
                  </a:lnTo>
                  <a:lnTo>
                    <a:pt x="3249" y="461"/>
                  </a:lnTo>
                  <a:lnTo>
                    <a:pt x="3202" y="419"/>
                  </a:lnTo>
                  <a:lnTo>
                    <a:pt x="3150" y="382"/>
                  </a:lnTo>
                  <a:lnTo>
                    <a:pt x="3092" y="346"/>
                  </a:lnTo>
                  <a:lnTo>
                    <a:pt x="3034" y="309"/>
                  </a:lnTo>
                  <a:lnTo>
                    <a:pt x="2972" y="273"/>
                  </a:lnTo>
                  <a:lnTo>
                    <a:pt x="2909" y="236"/>
                  </a:lnTo>
                  <a:lnTo>
                    <a:pt x="2841" y="206"/>
                  </a:lnTo>
                  <a:lnTo>
                    <a:pt x="2772" y="182"/>
                  </a:lnTo>
                  <a:lnTo>
                    <a:pt x="2699" y="152"/>
                  </a:lnTo>
                  <a:lnTo>
                    <a:pt x="2626" y="127"/>
                  </a:lnTo>
                  <a:lnTo>
                    <a:pt x="2547" y="103"/>
                  </a:lnTo>
                  <a:lnTo>
                    <a:pt x="2468" y="85"/>
                  </a:lnTo>
                  <a:lnTo>
                    <a:pt x="2390" y="60"/>
                  </a:lnTo>
                  <a:lnTo>
                    <a:pt x="2306" y="48"/>
                  </a:lnTo>
                  <a:lnTo>
                    <a:pt x="2222" y="30"/>
                  </a:lnTo>
                  <a:lnTo>
                    <a:pt x="2133" y="24"/>
                  </a:lnTo>
                  <a:lnTo>
                    <a:pt x="2049" y="12"/>
                  </a:lnTo>
                  <a:lnTo>
                    <a:pt x="1960" y="6"/>
                  </a:lnTo>
                  <a:lnTo>
                    <a:pt x="1866" y="0"/>
                  </a:lnTo>
                  <a:lnTo>
                    <a:pt x="1777" y="0"/>
                  </a:lnTo>
                  <a:close/>
                </a:path>
              </a:pathLst>
            </a:custGeom>
            <a:solidFill>
              <a:schemeClr val="bg1">
                <a:lumMod val="65000"/>
              </a:schemeClr>
            </a:solidFill>
            <a:ln w="9525">
              <a:solidFill>
                <a:srgbClr val="FFFF00"/>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a:solidFill>
                  <a:schemeClr val="tx1"/>
                </a:solidFill>
              </a:endParaRPr>
            </a:p>
          </p:txBody>
        </p:sp>
        <p:sp>
          <p:nvSpPr>
            <p:cNvPr id="12" name="Freeform 11"/>
            <p:cNvSpPr>
              <a:spLocks/>
            </p:cNvSpPr>
            <p:nvPr/>
          </p:nvSpPr>
          <p:spPr bwMode="auto">
            <a:xfrm>
              <a:off x="3602831" y="4194175"/>
              <a:ext cx="1938337"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solidFill>
              <a:schemeClr val="bg1">
                <a:lumMod val="85000"/>
              </a:schemeClr>
            </a:solidFill>
            <a:ln w="9525">
              <a:solidFill>
                <a:schemeClr val="folHlink"/>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a:solidFill>
                  <a:schemeClr val="tx1"/>
                </a:solidFill>
              </a:endParaRPr>
            </a:p>
          </p:txBody>
        </p:sp>
        <p:sp>
          <p:nvSpPr>
            <p:cNvPr id="13" name="Rectangle 12"/>
            <p:cNvSpPr>
              <a:spLocks noChangeArrowheads="1"/>
            </p:cNvSpPr>
            <p:nvPr/>
          </p:nvSpPr>
          <p:spPr bwMode="auto">
            <a:xfrm>
              <a:off x="3267065" y="3203575"/>
              <a:ext cx="2462206" cy="507521"/>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600" b="1" dirty="0" smtClean="0">
                  <a:solidFill>
                    <a:schemeClr val="tx1"/>
                  </a:solidFill>
                  <a:latin typeface="Arial" charset="0"/>
                </a:rPr>
                <a:t>Relevant Stakeholders in </a:t>
              </a:r>
            </a:p>
            <a:p>
              <a:pPr algn="ctr"/>
              <a:r>
                <a:rPr lang="en-US" sz="1600" b="1" dirty="0" smtClean="0">
                  <a:solidFill>
                    <a:schemeClr val="tx1"/>
                  </a:solidFill>
                  <a:latin typeface="Arial" charset="0"/>
                </a:rPr>
                <a:t>Urban Development</a:t>
              </a:r>
              <a:endParaRPr lang="en-US" sz="1600" b="1" dirty="0">
                <a:solidFill>
                  <a:schemeClr val="tx1"/>
                </a:solidFill>
              </a:endParaRPr>
            </a:p>
          </p:txBody>
        </p:sp>
        <p:sp>
          <p:nvSpPr>
            <p:cNvPr id="14" name="Freeform 13"/>
            <p:cNvSpPr>
              <a:spLocks/>
            </p:cNvSpPr>
            <p:nvPr/>
          </p:nvSpPr>
          <p:spPr bwMode="auto">
            <a:xfrm>
              <a:off x="5922168" y="3438525"/>
              <a:ext cx="1938338"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solidFill>
              <a:schemeClr val="bg1">
                <a:lumMod val="85000"/>
              </a:schemeClr>
            </a:solidFill>
            <a:ln w="9525">
              <a:solidFill>
                <a:schemeClr val="folHlink"/>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a:solidFill>
                  <a:schemeClr val="tx1"/>
                </a:solidFill>
              </a:endParaRPr>
            </a:p>
          </p:txBody>
        </p:sp>
        <p:sp>
          <p:nvSpPr>
            <p:cNvPr id="15" name="Freeform 14"/>
            <p:cNvSpPr>
              <a:spLocks/>
            </p:cNvSpPr>
            <p:nvPr/>
          </p:nvSpPr>
          <p:spPr bwMode="auto">
            <a:xfrm>
              <a:off x="1197768" y="3514725"/>
              <a:ext cx="1938338"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solidFill>
              <a:schemeClr val="bg1">
                <a:lumMod val="85000"/>
              </a:schemeClr>
            </a:solidFill>
            <a:ln w="9525">
              <a:solidFill>
                <a:schemeClr val="folHlink"/>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a:solidFill>
                  <a:schemeClr val="tx1"/>
                </a:solidFill>
              </a:endParaRPr>
            </a:p>
          </p:txBody>
        </p:sp>
        <p:sp>
          <p:nvSpPr>
            <p:cNvPr id="16" name="Freeform 15"/>
            <p:cNvSpPr>
              <a:spLocks/>
            </p:cNvSpPr>
            <p:nvPr/>
          </p:nvSpPr>
          <p:spPr bwMode="auto">
            <a:xfrm>
              <a:off x="1164431" y="1457325"/>
              <a:ext cx="1938337"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solidFill>
              <a:schemeClr val="bg1">
                <a:lumMod val="85000"/>
              </a:schemeClr>
            </a:solidFill>
            <a:ln w="9525">
              <a:solidFill>
                <a:schemeClr val="folHlink"/>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a:solidFill>
                  <a:schemeClr val="tx1"/>
                </a:solidFill>
              </a:endParaRPr>
            </a:p>
          </p:txBody>
        </p:sp>
        <p:sp>
          <p:nvSpPr>
            <p:cNvPr id="17" name="Freeform 16"/>
            <p:cNvSpPr>
              <a:spLocks/>
            </p:cNvSpPr>
            <p:nvPr/>
          </p:nvSpPr>
          <p:spPr bwMode="auto">
            <a:xfrm>
              <a:off x="5888831" y="1457325"/>
              <a:ext cx="1938337"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solidFill>
              <a:schemeClr val="bg1">
                <a:lumMod val="85000"/>
              </a:schemeClr>
            </a:solidFill>
            <a:ln w="9525">
              <a:solidFill>
                <a:schemeClr val="folHlink"/>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a:solidFill>
                  <a:schemeClr val="tx1"/>
                </a:solidFill>
              </a:endParaRPr>
            </a:p>
          </p:txBody>
        </p:sp>
        <p:sp>
          <p:nvSpPr>
            <p:cNvPr id="18" name="Freeform 17"/>
            <p:cNvSpPr>
              <a:spLocks/>
            </p:cNvSpPr>
            <p:nvPr/>
          </p:nvSpPr>
          <p:spPr bwMode="auto">
            <a:xfrm>
              <a:off x="3559968" y="917575"/>
              <a:ext cx="1938338" cy="1746250"/>
            </a:xfrm>
            <a:custGeom>
              <a:avLst/>
              <a:gdLst/>
              <a:ahLst/>
              <a:cxnLst>
                <a:cxn ang="0">
                  <a:pos x="545" y="0"/>
                </a:cxn>
                <a:cxn ang="0">
                  <a:pos x="430" y="12"/>
                </a:cxn>
                <a:cxn ang="0">
                  <a:pos x="320" y="43"/>
                </a:cxn>
                <a:cxn ang="0">
                  <a:pos x="220" y="79"/>
                </a:cxn>
                <a:cxn ang="0">
                  <a:pos x="137" y="121"/>
                </a:cxn>
                <a:cxn ang="0">
                  <a:pos x="74" y="176"/>
                </a:cxn>
                <a:cxn ang="0">
                  <a:pos x="37" y="219"/>
                </a:cxn>
                <a:cxn ang="0">
                  <a:pos x="16" y="249"/>
                </a:cxn>
                <a:cxn ang="0">
                  <a:pos x="6" y="285"/>
                </a:cxn>
                <a:cxn ang="0">
                  <a:pos x="0" y="316"/>
                </a:cxn>
                <a:cxn ang="0">
                  <a:pos x="0" y="352"/>
                </a:cxn>
                <a:cxn ang="0">
                  <a:pos x="6" y="389"/>
                </a:cxn>
                <a:cxn ang="0">
                  <a:pos x="16" y="419"/>
                </a:cxn>
                <a:cxn ang="0">
                  <a:pos x="37" y="449"/>
                </a:cxn>
                <a:cxn ang="0">
                  <a:pos x="74" y="498"/>
                </a:cxn>
                <a:cxn ang="0">
                  <a:pos x="137" y="546"/>
                </a:cxn>
                <a:cxn ang="0">
                  <a:pos x="220" y="595"/>
                </a:cxn>
                <a:cxn ang="0">
                  <a:pos x="320" y="631"/>
                </a:cxn>
                <a:cxn ang="0">
                  <a:pos x="430" y="656"/>
                </a:cxn>
                <a:cxn ang="0">
                  <a:pos x="545" y="668"/>
                </a:cxn>
                <a:cxn ang="0">
                  <a:pos x="671" y="668"/>
                </a:cxn>
                <a:cxn ang="0">
                  <a:pos x="792" y="656"/>
                </a:cxn>
                <a:cxn ang="0">
                  <a:pos x="902" y="631"/>
                </a:cxn>
                <a:cxn ang="0">
                  <a:pos x="1001" y="595"/>
                </a:cxn>
                <a:cxn ang="0">
                  <a:pos x="1080" y="546"/>
                </a:cxn>
                <a:cxn ang="0">
                  <a:pos x="1148" y="498"/>
                </a:cxn>
                <a:cxn ang="0">
                  <a:pos x="1185" y="449"/>
                </a:cxn>
                <a:cxn ang="0">
                  <a:pos x="1200" y="419"/>
                </a:cxn>
                <a:cxn ang="0">
                  <a:pos x="1216" y="389"/>
                </a:cxn>
                <a:cxn ang="0">
                  <a:pos x="1221" y="352"/>
                </a:cxn>
                <a:cxn ang="0">
                  <a:pos x="1221" y="316"/>
                </a:cxn>
                <a:cxn ang="0">
                  <a:pos x="1216" y="285"/>
                </a:cxn>
                <a:cxn ang="0">
                  <a:pos x="1200" y="249"/>
                </a:cxn>
                <a:cxn ang="0">
                  <a:pos x="1185" y="219"/>
                </a:cxn>
                <a:cxn ang="0">
                  <a:pos x="1148" y="176"/>
                </a:cxn>
                <a:cxn ang="0">
                  <a:pos x="1080" y="121"/>
                </a:cxn>
                <a:cxn ang="0">
                  <a:pos x="1001" y="79"/>
                </a:cxn>
                <a:cxn ang="0">
                  <a:pos x="902" y="43"/>
                </a:cxn>
                <a:cxn ang="0">
                  <a:pos x="792" y="12"/>
                </a:cxn>
                <a:cxn ang="0">
                  <a:pos x="671" y="0"/>
                </a:cxn>
              </a:cxnLst>
              <a:rect l="0" t="0" r="r" b="b"/>
              <a:pathLst>
                <a:path w="1221" h="674">
                  <a:moveTo>
                    <a:pt x="608" y="0"/>
                  </a:moveTo>
                  <a:lnTo>
                    <a:pt x="545" y="0"/>
                  </a:lnTo>
                  <a:lnTo>
                    <a:pt x="488" y="6"/>
                  </a:lnTo>
                  <a:lnTo>
                    <a:pt x="430" y="12"/>
                  </a:lnTo>
                  <a:lnTo>
                    <a:pt x="372" y="24"/>
                  </a:lnTo>
                  <a:lnTo>
                    <a:pt x="320" y="43"/>
                  </a:lnTo>
                  <a:lnTo>
                    <a:pt x="268" y="55"/>
                  </a:lnTo>
                  <a:lnTo>
                    <a:pt x="220" y="79"/>
                  </a:lnTo>
                  <a:lnTo>
                    <a:pt x="179" y="97"/>
                  </a:lnTo>
                  <a:lnTo>
                    <a:pt x="137" y="121"/>
                  </a:lnTo>
                  <a:lnTo>
                    <a:pt x="105" y="146"/>
                  </a:lnTo>
                  <a:lnTo>
                    <a:pt x="74" y="176"/>
                  </a:lnTo>
                  <a:lnTo>
                    <a:pt x="48" y="206"/>
                  </a:lnTo>
                  <a:lnTo>
                    <a:pt x="37" y="219"/>
                  </a:lnTo>
                  <a:lnTo>
                    <a:pt x="27" y="237"/>
                  </a:lnTo>
                  <a:lnTo>
                    <a:pt x="16" y="249"/>
                  </a:lnTo>
                  <a:lnTo>
                    <a:pt x="11" y="267"/>
                  </a:lnTo>
                  <a:lnTo>
                    <a:pt x="6" y="285"/>
                  </a:lnTo>
                  <a:lnTo>
                    <a:pt x="0" y="304"/>
                  </a:lnTo>
                  <a:lnTo>
                    <a:pt x="0" y="316"/>
                  </a:lnTo>
                  <a:lnTo>
                    <a:pt x="0" y="334"/>
                  </a:lnTo>
                  <a:lnTo>
                    <a:pt x="0" y="352"/>
                  </a:lnTo>
                  <a:lnTo>
                    <a:pt x="0" y="370"/>
                  </a:lnTo>
                  <a:lnTo>
                    <a:pt x="6" y="389"/>
                  </a:lnTo>
                  <a:lnTo>
                    <a:pt x="11" y="401"/>
                  </a:lnTo>
                  <a:lnTo>
                    <a:pt x="16" y="419"/>
                  </a:lnTo>
                  <a:lnTo>
                    <a:pt x="27" y="437"/>
                  </a:lnTo>
                  <a:lnTo>
                    <a:pt x="37" y="449"/>
                  </a:lnTo>
                  <a:lnTo>
                    <a:pt x="48" y="467"/>
                  </a:lnTo>
                  <a:lnTo>
                    <a:pt x="74" y="498"/>
                  </a:lnTo>
                  <a:lnTo>
                    <a:pt x="105" y="522"/>
                  </a:lnTo>
                  <a:lnTo>
                    <a:pt x="137" y="546"/>
                  </a:lnTo>
                  <a:lnTo>
                    <a:pt x="179" y="571"/>
                  </a:lnTo>
                  <a:lnTo>
                    <a:pt x="220" y="595"/>
                  </a:lnTo>
                  <a:lnTo>
                    <a:pt x="268" y="613"/>
                  </a:lnTo>
                  <a:lnTo>
                    <a:pt x="320" y="631"/>
                  </a:lnTo>
                  <a:lnTo>
                    <a:pt x="372" y="643"/>
                  </a:lnTo>
                  <a:lnTo>
                    <a:pt x="430" y="656"/>
                  </a:lnTo>
                  <a:lnTo>
                    <a:pt x="488" y="662"/>
                  </a:lnTo>
                  <a:lnTo>
                    <a:pt x="545" y="668"/>
                  </a:lnTo>
                  <a:lnTo>
                    <a:pt x="608" y="674"/>
                  </a:lnTo>
                  <a:lnTo>
                    <a:pt x="671" y="668"/>
                  </a:lnTo>
                  <a:lnTo>
                    <a:pt x="734" y="662"/>
                  </a:lnTo>
                  <a:lnTo>
                    <a:pt x="792" y="656"/>
                  </a:lnTo>
                  <a:lnTo>
                    <a:pt x="849" y="643"/>
                  </a:lnTo>
                  <a:lnTo>
                    <a:pt x="902" y="631"/>
                  </a:lnTo>
                  <a:lnTo>
                    <a:pt x="954" y="613"/>
                  </a:lnTo>
                  <a:lnTo>
                    <a:pt x="1001" y="595"/>
                  </a:lnTo>
                  <a:lnTo>
                    <a:pt x="1043" y="571"/>
                  </a:lnTo>
                  <a:lnTo>
                    <a:pt x="1080" y="546"/>
                  </a:lnTo>
                  <a:lnTo>
                    <a:pt x="1117" y="522"/>
                  </a:lnTo>
                  <a:lnTo>
                    <a:pt x="1148" y="498"/>
                  </a:lnTo>
                  <a:lnTo>
                    <a:pt x="1174" y="467"/>
                  </a:lnTo>
                  <a:lnTo>
                    <a:pt x="1185" y="449"/>
                  </a:lnTo>
                  <a:lnTo>
                    <a:pt x="1195" y="437"/>
                  </a:lnTo>
                  <a:lnTo>
                    <a:pt x="1200" y="419"/>
                  </a:lnTo>
                  <a:lnTo>
                    <a:pt x="1211" y="401"/>
                  </a:lnTo>
                  <a:lnTo>
                    <a:pt x="1216" y="389"/>
                  </a:lnTo>
                  <a:lnTo>
                    <a:pt x="1216" y="370"/>
                  </a:lnTo>
                  <a:lnTo>
                    <a:pt x="1221" y="352"/>
                  </a:lnTo>
                  <a:lnTo>
                    <a:pt x="1221" y="334"/>
                  </a:lnTo>
                  <a:lnTo>
                    <a:pt x="1221" y="316"/>
                  </a:lnTo>
                  <a:lnTo>
                    <a:pt x="1216" y="304"/>
                  </a:lnTo>
                  <a:lnTo>
                    <a:pt x="1216" y="285"/>
                  </a:lnTo>
                  <a:lnTo>
                    <a:pt x="1211" y="267"/>
                  </a:lnTo>
                  <a:lnTo>
                    <a:pt x="1200" y="249"/>
                  </a:lnTo>
                  <a:lnTo>
                    <a:pt x="1195" y="237"/>
                  </a:lnTo>
                  <a:lnTo>
                    <a:pt x="1185" y="219"/>
                  </a:lnTo>
                  <a:lnTo>
                    <a:pt x="1174" y="206"/>
                  </a:lnTo>
                  <a:lnTo>
                    <a:pt x="1148" y="176"/>
                  </a:lnTo>
                  <a:lnTo>
                    <a:pt x="1117" y="146"/>
                  </a:lnTo>
                  <a:lnTo>
                    <a:pt x="1080" y="121"/>
                  </a:lnTo>
                  <a:lnTo>
                    <a:pt x="1043" y="97"/>
                  </a:lnTo>
                  <a:lnTo>
                    <a:pt x="1001" y="79"/>
                  </a:lnTo>
                  <a:lnTo>
                    <a:pt x="954" y="55"/>
                  </a:lnTo>
                  <a:lnTo>
                    <a:pt x="902" y="43"/>
                  </a:lnTo>
                  <a:lnTo>
                    <a:pt x="849" y="24"/>
                  </a:lnTo>
                  <a:lnTo>
                    <a:pt x="792" y="12"/>
                  </a:lnTo>
                  <a:lnTo>
                    <a:pt x="734" y="6"/>
                  </a:lnTo>
                  <a:lnTo>
                    <a:pt x="671" y="0"/>
                  </a:lnTo>
                  <a:lnTo>
                    <a:pt x="608" y="0"/>
                  </a:lnTo>
                  <a:close/>
                </a:path>
              </a:pathLst>
            </a:custGeom>
            <a:solidFill>
              <a:schemeClr val="bg1">
                <a:lumMod val="85000"/>
              </a:schemeClr>
            </a:solidFill>
            <a:ln w="9525">
              <a:solidFill>
                <a:schemeClr val="folHlink"/>
              </a:solidFill>
              <a:round/>
              <a:headEnd/>
              <a:tailEnd/>
            </a:ln>
          </p:spPr>
          <p:txBody>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endParaRPr lang="en-IN" sz="1200" b="1" dirty="0">
                <a:solidFill>
                  <a:schemeClr val="tx1"/>
                </a:solidFill>
              </a:endParaRPr>
            </a:p>
          </p:txBody>
        </p:sp>
        <p:sp>
          <p:nvSpPr>
            <p:cNvPr id="19" name="Rectangle 18"/>
            <p:cNvSpPr>
              <a:spLocks noChangeArrowheads="1"/>
            </p:cNvSpPr>
            <p:nvPr/>
          </p:nvSpPr>
          <p:spPr bwMode="auto">
            <a:xfrm>
              <a:off x="3788568" y="1300163"/>
              <a:ext cx="1600200" cy="570961"/>
            </a:xfrm>
            <a:prstGeom prst="rect">
              <a:avLst/>
            </a:prstGeom>
            <a:noFill/>
            <a:ln w="9525">
              <a:noFill/>
              <a:miter lim="800000"/>
              <a:headEnd/>
              <a:tailEnd/>
            </a:ln>
          </p:spPr>
          <p:txBody>
            <a:bodyPr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200" b="1" dirty="0" smtClean="0">
                  <a:solidFill>
                    <a:schemeClr val="tx1"/>
                  </a:solidFill>
                  <a:latin typeface="Arial" charset="0"/>
                </a:rPr>
                <a:t>Urban Development Agencies i.e. PUDA, GLADA, etc.</a:t>
              </a:r>
            </a:p>
          </p:txBody>
        </p:sp>
        <p:sp>
          <p:nvSpPr>
            <p:cNvPr id="20" name="Rectangle 19"/>
            <p:cNvSpPr>
              <a:spLocks noChangeArrowheads="1"/>
            </p:cNvSpPr>
            <p:nvPr/>
          </p:nvSpPr>
          <p:spPr bwMode="auto">
            <a:xfrm>
              <a:off x="6041232" y="3854450"/>
              <a:ext cx="1752600" cy="761281"/>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marL="168275" indent="-55563" algn="ctr"/>
              <a:r>
                <a:rPr lang="en-US" sz="1200" b="1" dirty="0" smtClean="0">
                  <a:solidFill>
                    <a:schemeClr val="tx1"/>
                  </a:solidFill>
                  <a:latin typeface="Arial" charset="0"/>
                </a:rPr>
                <a:t>State Urban Development Agency (SUDA)</a:t>
              </a:r>
              <a:endParaRPr lang="en-US" sz="1200" b="1" dirty="0">
                <a:solidFill>
                  <a:schemeClr val="tx1"/>
                </a:solidFill>
                <a:latin typeface="Arial" charset="0"/>
              </a:endParaRPr>
            </a:p>
            <a:p>
              <a:pPr marL="168275" indent="-55563"/>
              <a:endParaRPr lang="en-US" sz="1200" b="1" dirty="0">
                <a:solidFill>
                  <a:schemeClr val="tx1"/>
                </a:solidFill>
                <a:latin typeface="Arial" charset="0"/>
              </a:endParaRPr>
            </a:p>
          </p:txBody>
        </p:sp>
        <p:sp>
          <p:nvSpPr>
            <p:cNvPr id="21" name="Rectangle 20"/>
            <p:cNvSpPr>
              <a:spLocks noChangeArrowheads="1"/>
            </p:cNvSpPr>
            <p:nvPr/>
          </p:nvSpPr>
          <p:spPr bwMode="auto">
            <a:xfrm>
              <a:off x="3885926" y="4895850"/>
              <a:ext cx="1448751" cy="190320"/>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r>
                <a:rPr lang="en-US" sz="1200" b="1" dirty="0" smtClean="0">
                  <a:solidFill>
                    <a:schemeClr val="tx1"/>
                  </a:solidFill>
                  <a:latin typeface="Arial" charset="0"/>
                </a:rPr>
                <a:t>Improvement Trusts</a:t>
              </a:r>
              <a:endParaRPr lang="en-US" sz="1200" b="1" dirty="0">
                <a:solidFill>
                  <a:schemeClr val="tx1"/>
                </a:solidFill>
                <a:latin typeface="Arial" charset="0"/>
              </a:endParaRPr>
            </a:p>
          </p:txBody>
        </p:sp>
        <p:sp>
          <p:nvSpPr>
            <p:cNvPr id="22" name="Rectangle 21"/>
            <p:cNvSpPr>
              <a:spLocks noChangeArrowheads="1"/>
            </p:cNvSpPr>
            <p:nvPr/>
          </p:nvSpPr>
          <p:spPr bwMode="auto">
            <a:xfrm>
              <a:off x="1254147" y="4103688"/>
              <a:ext cx="1886953" cy="380641"/>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200" b="1" dirty="0" smtClean="0">
                  <a:solidFill>
                    <a:schemeClr val="tx1"/>
                  </a:solidFill>
                  <a:latin typeface="Arial" charset="0"/>
                </a:rPr>
                <a:t>Punjab Water Supply &amp; </a:t>
              </a:r>
            </a:p>
            <a:p>
              <a:pPr algn="ctr"/>
              <a:r>
                <a:rPr lang="en-US" sz="1200" b="1" dirty="0" smtClean="0">
                  <a:solidFill>
                    <a:schemeClr val="tx1"/>
                  </a:solidFill>
                  <a:latin typeface="Arial" charset="0"/>
                </a:rPr>
                <a:t>Sewerage Board (PWSSB)</a:t>
              </a:r>
              <a:endParaRPr lang="en-US" sz="1200" b="1" dirty="0">
                <a:solidFill>
                  <a:schemeClr val="tx1"/>
                </a:solidFill>
                <a:latin typeface="Arial" charset="0"/>
              </a:endParaRPr>
            </a:p>
          </p:txBody>
        </p:sp>
        <p:sp>
          <p:nvSpPr>
            <p:cNvPr id="23" name="Rectangle 22"/>
            <p:cNvSpPr>
              <a:spLocks noChangeArrowheads="1"/>
            </p:cNvSpPr>
            <p:nvPr/>
          </p:nvSpPr>
          <p:spPr bwMode="auto">
            <a:xfrm>
              <a:off x="1273968" y="2072243"/>
              <a:ext cx="1509247" cy="380641"/>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r>
                <a:rPr lang="en-US" sz="1200" b="1" dirty="0" smtClean="0">
                  <a:solidFill>
                    <a:schemeClr val="tx1"/>
                  </a:solidFill>
                  <a:latin typeface="Arial" charset="0"/>
                </a:rPr>
                <a:t>Department of Local </a:t>
              </a:r>
            </a:p>
            <a:p>
              <a:pPr algn="ctr"/>
              <a:r>
                <a:rPr lang="en-US" sz="1200" b="1" dirty="0" smtClean="0">
                  <a:solidFill>
                    <a:schemeClr val="tx1"/>
                  </a:solidFill>
                  <a:latin typeface="Arial" charset="0"/>
                </a:rPr>
                <a:t>Government </a:t>
              </a:r>
              <a:endParaRPr lang="en-US" sz="1200" b="1" dirty="0">
                <a:solidFill>
                  <a:schemeClr val="tx1"/>
                </a:solidFill>
                <a:latin typeface="Arial" charset="0"/>
              </a:endParaRPr>
            </a:p>
          </p:txBody>
        </p:sp>
        <p:sp>
          <p:nvSpPr>
            <p:cNvPr id="24" name="Rectangle 23"/>
            <p:cNvSpPr>
              <a:spLocks noChangeArrowheads="1"/>
            </p:cNvSpPr>
            <p:nvPr/>
          </p:nvSpPr>
          <p:spPr bwMode="auto">
            <a:xfrm>
              <a:off x="6161522" y="1901825"/>
              <a:ext cx="1501345" cy="761281"/>
            </a:xfrm>
            <a:prstGeom prst="rect">
              <a:avLst/>
            </a:prstGeom>
            <a:noFill/>
            <a:ln w="9525">
              <a:noFill/>
              <a:miter lim="800000"/>
              <a:headEnd/>
              <a:tailEnd/>
            </a:ln>
          </p:spPr>
          <p:txBody>
            <a:bodyPr wrap="none" lIns="0" tIns="0" rIns="0" bIns="0">
              <a:spAutoFit/>
            </a:bodyPr>
            <a:lstStyle>
              <a:defPPr>
                <a:defRPr lang="en-US"/>
              </a:defPPr>
              <a:lvl1pPr algn="l" rtl="0" fontAlgn="base">
                <a:spcBef>
                  <a:spcPct val="0"/>
                </a:spcBef>
                <a:spcAft>
                  <a:spcPct val="0"/>
                </a:spcAft>
                <a:defRPr sz="2000" kern="1200">
                  <a:solidFill>
                    <a:schemeClr val="bg1"/>
                  </a:solidFill>
                  <a:latin typeface="Verdana" pitchFamily="34" charset="0"/>
                  <a:ea typeface="+mn-ea"/>
                  <a:cs typeface="+mn-cs"/>
                </a:defRPr>
              </a:lvl1pPr>
              <a:lvl2pPr marL="457200" algn="l" rtl="0" fontAlgn="base">
                <a:spcBef>
                  <a:spcPct val="0"/>
                </a:spcBef>
                <a:spcAft>
                  <a:spcPct val="0"/>
                </a:spcAft>
                <a:defRPr sz="2000" kern="1200">
                  <a:solidFill>
                    <a:schemeClr val="bg1"/>
                  </a:solidFill>
                  <a:latin typeface="Verdana" pitchFamily="34" charset="0"/>
                  <a:ea typeface="+mn-ea"/>
                  <a:cs typeface="+mn-cs"/>
                </a:defRPr>
              </a:lvl2pPr>
              <a:lvl3pPr marL="914400" algn="l" rtl="0" fontAlgn="base">
                <a:spcBef>
                  <a:spcPct val="0"/>
                </a:spcBef>
                <a:spcAft>
                  <a:spcPct val="0"/>
                </a:spcAft>
                <a:defRPr sz="2000" kern="1200">
                  <a:solidFill>
                    <a:schemeClr val="bg1"/>
                  </a:solidFill>
                  <a:latin typeface="Verdana" pitchFamily="34" charset="0"/>
                  <a:ea typeface="+mn-ea"/>
                  <a:cs typeface="+mn-cs"/>
                </a:defRPr>
              </a:lvl3pPr>
              <a:lvl4pPr marL="1371600" algn="l" rtl="0" fontAlgn="base">
                <a:spcBef>
                  <a:spcPct val="0"/>
                </a:spcBef>
                <a:spcAft>
                  <a:spcPct val="0"/>
                </a:spcAft>
                <a:defRPr sz="2000" kern="1200">
                  <a:solidFill>
                    <a:schemeClr val="bg1"/>
                  </a:solidFill>
                  <a:latin typeface="Verdana" pitchFamily="34" charset="0"/>
                  <a:ea typeface="+mn-ea"/>
                  <a:cs typeface="+mn-cs"/>
                </a:defRPr>
              </a:lvl4pPr>
              <a:lvl5pPr marL="1828800" algn="l" rtl="0" fontAlgn="base">
                <a:spcBef>
                  <a:spcPct val="0"/>
                </a:spcBef>
                <a:spcAft>
                  <a:spcPct val="0"/>
                </a:spcAft>
                <a:defRPr sz="2000" kern="1200">
                  <a:solidFill>
                    <a:schemeClr val="bg1"/>
                  </a:solidFill>
                  <a:latin typeface="Verdana" pitchFamily="34" charset="0"/>
                  <a:ea typeface="+mn-ea"/>
                  <a:cs typeface="+mn-cs"/>
                </a:defRPr>
              </a:lvl5pPr>
              <a:lvl6pPr marL="2286000" algn="l" defTabSz="914400" rtl="0" eaLnBrk="1" latinLnBrk="0" hangingPunct="1">
                <a:defRPr sz="2000" kern="1200">
                  <a:solidFill>
                    <a:schemeClr val="bg1"/>
                  </a:solidFill>
                  <a:latin typeface="Verdana" pitchFamily="34" charset="0"/>
                  <a:ea typeface="+mn-ea"/>
                  <a:cs typeface="+mn-cs"/>
                </a:defRPr>
              </a:lvl6pPr>
              <a:lvl7pPr marL="2743200" algn="l" defTabSz="914400" rtl="0" eaLnBrk="1" latinLnBrk="0" hangingPunct="1">
                <a:defRPr sz="2000" kern="1200">
                  <a:solidFill>
                    <a:schemeClr val="bg1"/>
                  </a:solidFill>
                  <a:latin typeface="Verdana" pitchFamily="34" charset="0"/>
                  <a:ea typeface="+mn-ea"/>
                  <a:cs typeface="+mn-cs"/>
                </a:defRPr>
              </a:lvl7pPr>
              <a:lvl8pPr marL="3200400" algn="l" defTabSz="914400" rtl="0" eaLnBrk="1" latinLnBrk="0" hangingPunct="1">
                <a:defRPr sz="2000" kern="1200">
                  <a:solidFill>
                    <a:schemeClr val="bg1"/>
                  </a:solidFill>
                  <a:latin typeface="Verdana" pitchFamily="34" charset="0"/>
                  <a:ea typeface="+mn-ea"/>
                  <a:cs typeface="+mn-cs"/>
                </a:defRPr>
              </a:lvl8pPr>
              <a:lvl9pPr marL="3657600" algn="l" defTabSz="914400" rtl="0" eaLnBrk="1" latinLnBrk="0" hangingPunct="1">
                <a:defRPr sz="2000" kern="1200">
                  <a:solidFill>
                    <a:schemeClr val="bg1"/>
                  </a:solidFill>
                  <a:latin typeface="Verdana" pitchFamily="34" charset="0"/>
                  <a:ea typeface="+mn-ea"/>
                  <a:cs typeface="+mn-cs"/>
                </a:defRPr>
              </a:lvl9pPr>
            </a:lstStyle>
            <a:p>
              <a:pPr algn="ctr"/>
              <a:r>
                <a:rPr lang="en-US" sz="1200" b="1" dirty="0" smtClean="0">
                  <a:solidFill>
                    <a:schemeClr val="tx1"/>
                  </a:solidFill>
                  <a:latin typeface="Arial" charset="0"/>
                </a:rPr>
                <a:t>Punjab Municipal</a:t>
              </a:r>
            </a:p>
            <a:p>
              <a:pPr algn="ctr"/>
              <a:r>
                <a:rPr lang="en-US" sz="1200" b="1" dirty="0" smtClean="0">
                  <a:solidFill>
                    <a:schemeClr val="tx1"/>
                  </a:solidFill>
                  <a:latin typeface="Arial" charset="0"/>
                </a:rPr>
                <a:t> Infrastructure </a:t>
              </a:r>
            </a:p>
            <a:p>
              <a:pPr algn="ctr"/>
              <a:r>
                <a:rPr lang="en-US" sz="1200" b="1" dirty="0" smtClean="0">
                  <a:solidFill>
                    <a:schemeClr val="tx1"/>
                  </a:solidFill>
                  <a:latin typeface="Arial" charset="0"/>
                </a:rPr>
                <a:t>Development </a:t>
              </a:r>
            </a:p>
            <a:p>
              <a:pPr algn="ctr"/>
              <a:r>
                <a:rPr lang="en-US" sz="1200" b="1" dirty="0" smtClean="0">
                  <a:solidFill>
                    <a:schemeClr val="tx1"/>
                  </a:solidFill>
                  <a:latin typeface="Arial" charset="0"/>
                </a:rPr>
                <a:t>Corporation (PMIDC)</a:t>
              </a:r>
              <a:endParaRPr lang="en-US" sz="1200" b="1" dirty="0">
                <a:solidFill>
                  <a:schemeClr val="tx1"/>
                </a:solidFill>
                <a:latin typeface="Arial" charset="0"/>
              </a:endParaRPr>
            </a:p>
          </p:txBody>
        </p:sp>
      </p:gr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Large confetti"/>
          <p:cNvSpPr>
            <a:spLocks noGrp="1" noChangeArrowheads="1"/>
          </p:cNvSpPr>
          <p:nvPr>
            <p:ph type="title"/>
          </p:nvPr>
        </p:nvSpPr>
        <p:spPr>
          <a:xfrm>
            <a:off x="457200" y="120229"/>
            <a:ext cx="8229600" cy="769441"/>
          </a:xfrm>
          <a:noFill/>
        </p:spPr>
        <p:txBody>
          <a:bodyPr wrap="square">
            <a:spAutoFit/>
          </a:bodyPr>
          <a:lstStyle/>
          <a:p>
            <a:r>
              <a:rPr lang="en-US" dirty="0" smtClean="0"/>
              <a:t>Relevant </a:t>
            </a:r>
            <a:r>
              <a:rPr lang="en-US" sz="4000" dirty="0" smtClean="0"/>
              <a:t>Stakeholders</a:t>
            </a:r>
            <a:r>
              <a:rPr lang="en-US" dirty="0" smtClean="0"/>
              <a:t>’ Concerns</a:t>
            </a:r>
          </a:p>
        </p:txBody>
      </p:sp>
      <p:graphicFrame>
        <p:nvGraphicFramePr>
          <p:cNvPr id="4" name="Table 3"/>
          <p:cNvGraphicFramePr>
            <a:graphicFrameLocks noGrp="1"/>
          </p:cNvGraphicFramePr>
          <p:nvPr/>
        </p:nvGraphicFramePr>
        <p:xfrm>
          <a:off x="533400" y="838200"/>
          <a:ext cx="8077200" cy="5248260"/>
        </p:xfrm>
        <a:graphic>
          <a:graphicData uri="http://schemas.openxmlformats.org/drawingml/2006/table">
            <a:tbl>
              <a:tblPr firstRow="1" bandRow="1">
                <a:tableStyleId>{5C22544A-7EE6-4342-B048-85BDC9FD1C3A}</a:tableStyleId>
              </a:tblPr>
              <a:tblGrid>
                <a:gridCol w="1524000"/>
                <a:gridCol w="6553200"/>
              </a:tblGrid>
              <a:tr h="406710">
                <a:tc>
                  <a:txBody>
                    <a:bodyPr/>
                    <a:lstStyle/>
                    <a:p>
                      <a:r>
                        <a:rPr lang="en-US" sz="1400" dirty="0" smtClean="0">
                          <a:solidFill>
                            <a:schemeClr val="tx1"/>
                          </a:solidFill>
                        </a:rPr>
                        <a:t>Stakeholder</a:t>
                      </a:r>
                      <a:endParaRPr lang="en-IN" sz="1400" dirty="0">
                        <a:solidFill>
                          <a:schemeClr val="tx1"/>
                        </a:solidFill>
                      </a:endParaRPr>
                    </a:p>
                  </a:txBody>
                  <a:tcPr>
                    <a:solidFill>
                      <a:schemeClr val="bg1">
                        <a:lumMod val="65000"/>
                      </a:schemeClr>
                    </a:solidFill>
                  </a:tcPr>
                </a:tc>
                <a:tc>
                  <a:txBody>
                    <a:bodyPr/>
                    <a:lstStyle/>
                    <a:p>
                      <a:pPr algn="ctr"/>
                      <a:r>
                        <a:rPr lang="en-US" sz="1400" dirty="0" smtClean="0">
                          <a:solidFill>
                            <a:schemeClr val="tx1"/>
                          </a:solidFill>
                        </a:rPr>
                        <a:t>Proposed</a:t>
                      </a:r>
                      <a:r>
                        <a:rPr lang="en-US" sz="1400" baseline="0" dirty="0" smtClean="0">
                          <a:solidFill>
                            <a:schemeClr val="tx1"/>
                          </a:solidFill>
                        </a:rPr>
                        <a:t> Role</a:t>
                      </a:r>
                      <a:endParaRPr lang="en-IN" sz="1400" dirty="0">
                        <a:solidFill>
                          <a:schemeClr val="tx1"/>
                        </a:solidFill>
                      </a:endParaRPr>
                    </a:p>
                  </a:txBody>
                  <a:tcPr>
                    <a:solidFill>
                      <a:schemeClr val="bg1">
                        <a:lumMod val="65000"/>
                      </a:schemeClr>
                    </a:solidFill>
                  </a:tcPr>
                </a:tc>
              </a:tr>
              <a:tr h="507690">
                <a:tc>
                  <a:txBody>
                    <a:bodyPr/>
                    <a:lstStyle/>
                    <a:p>
                      <a:r>
                        <a:rPr lang="en-US" sz="1400" dirty="0" smtClean="0">
                          <a:solidFill>
                            <a:schemeClr val="tx1"/>
                          </a:solidFill>
                        </a:rPr>
                        <a:t>Department of Local Govt. </a:t>
                      </a:r>
                      <a:endParaRPr lang="en-IN" sz="1400" dirty="0">
                        <a:solidFill>
                          <a:schemeClr val="tx1"/>
                        </a:solidFill>
                      </a:endParaRPr>
                    </a:p>
                  </a:txBody>
                  <a:tcPr>
                    <a:solidFill>
                      <a:schemeClr val="bg1">
                        <a:lumMod val="85000"/>
                      </a:schemeClr>
                    </a:solidFill>
                  </a:tcPr>
                </a:tc>
                <a:tc>
                  <a:txBody>
                    <a:bodyPr/>
                    <a:lstStyle/>
                    <a:p>
                      <a:pPr lvl="0">
                        <a:buFont typeface="Arial" pitchFamily="34" charset="0"/>
                        <a:buChar char="•"/>
                      </a:pPr>
                      <a:r>
                        <a:rPr lang="en-US" sz="1400" dirty="0" smtClean="0">
                          <a:solidFill>
                            <a:schemeClr val="tx1"/>
                          </a:solidFill>
                        </a:rPr>
                        <a:t>To work in close coordination with PUDM</a:t>
                      </a:r>
                      <a:endParaRPr lang="en-IN" sz="1400" dirty="0" smtClean="0">
                        <a:solidFill>
                          <a:schemeClr val="tx1"/>
                        </a:solidFill>
                      </a:endParaRPr>
                    </a:p>
                    <a:p>
                      <a:pPr marL="85725" lvl="0" indent="-85725">
                        <a:buFont typeface="Arial" pitchFamily="34" charset="0"/>
                        <a:buChar char="•"/>
                      </a:pPr>
                      <a:r>
                        <a:rPr lang="en-US" sz="1400" dirty="0" smtClean="0">
                          <a:solidFill>
                            <a:schemeClr val="tx1"/>
                          </a:solidFill>
                        </a:rPr>
                        <a:t>To support, aid, advise and assist PUDM for achieving mission objectives</a:t>
                      </a:r>
                      <a:endParaRPr lang="en-IN" sz="1400" dirty="0">
                        <a:solidFill>
                          <a:schemeClr val="tx1"/>
                        </a:solidFill>
                      </a:endParaRPr>
                    </a:p>
                  </a:txBody>
                  <a:tcPr>
                    <a:solidFill>
                      <a:schemeClr val="bg1">
                        <a:lumMod val="85000"/>
                      </a:schemeClr>
                    </a:solidFill>
                  </a:tcPr>
                </a:tc>
              </a:tr>
              <a:tr h="406710">
                <a:tc>
                  <a:txBody>
                    <a:bodyPr/>
                    <a:lstStyle/>
                    <a:p>
                      <a:r>
                        <a:rPr lang="en-US" sz="1400" dirty="0" smtClean="0">
                          <a:solidFill>
                            <a:schemeClr val="tx1"/>
                          </a:solidFill>
                        </a:rPr>
                        <a:t>PUDM</a:t>
                      </a:r>
                      <a:endParaRPr lang="en-IN" sz="1400" dirty="0">
                        <a:solidFill>
                          <a:schemeClr val="tx1"/>
                        </a:solidFill>
                      </a:endParaRPr>
                    </a:p>
                  </a:txBody>
                  <a:tcPr>
                    <a:solidFill>
                      <a:schemeClr val="bg1">
                        <a:lumMod val="65000"/>
                      </a:schemeClr>
                    </a:solidFill>
                  </a:tcPr>
                </a:tc>
                <a:tc>
                  <a:txBody>
                    <a:bodyPr/>
                    <a:lstStyle/>
                    <a:p>
                      <a:pPr lvl="0">
                        <a:buFont typeface="Arial" pitchFamily="34" charset="0"/>
                        <a:buChar char="•"/>
                      </a:pPr>
                      <a:r>
                        <a:rPr lang="en-US" sz="1400" dirty="0" smtClean="0">
                          <a:solidFill>
                            <a:schemeClr val="tx1"/>
                          </a:solidFill>
                        </a:rPr>
                        <a:t>Umbrella organization for urban infrastructure</a:t>
                      </a:r>
                      <a:endParaRPr lang="en-IN" sz="1400" dirty="0" smtClean="0">
                        <a:solidFill>
                          <a:schemeClr val="tx1"/>
                        </a:solidFill>
                      </a:endParaRPr>
                    </a:p>
                    <a:p>
                      <a:pPr marL="85725" lvl="0" indent="-85725">
                        <a:buFont typeface="Arial" pitchFamily="34" charset="0"/>
                        <a:buChar char="•"/>
                      </a:pPr>
                      <a:r>
                        <a:rPr lang="en-US" sz="1400" dirty="0" smtClean="0">
                          <a:solidFill>
                            <a:schemeClr val="tx1"/>
                          </a:solidFill>
                        </a:rPr>
                        <a:t>Convergence of all Institutions, Resources,</a:t>
                      </a:r>
                      <a:r>
                        <a:rPr lang="en-US" sz="1400" baseline="0" dirty="0" smtClean="0">
                          <a:solidFill>
                            <a:schemeClr val="tx1"/>
                          </a:solidFill>
                        </a:rPr>
                        <a:t> </a:t>
                      </a:r>
                      <a:r>
                        <a:rPr lang="en-US" sz="1400" dirty="0" smtClean="0">
                          <a:solidFill>
                            <a:schemeClr val="tx1"/>
                          </a:solidFill>
                        </a:rPr>
                        <a:t>Central/State funded schemes</a:t>
                      </a:r>
                      <a:endParaRPr lang="en-IN" sz="1400" dirty="0" smtClean="0">
                        <a:solidFill>
                          <a:schemeClr val="tx1"/>
                        </a:solidFill>
                      </a:endParaRPr>
                    </a:p>
                    <a:p>
                      <a:pPr lvl="0">
                        <a:buFont typeface="Arial" pitchFamily="34" charset="0"/>
                        <a:buChar char="•"/>
                      </a:pPr>
                      <a:r>
                        <a:rPr lang="en-US" sz="1400" dirty="0" smtClean="0">
                          <a:solidFill>
                            <a:schemeClr val="tx1"/>
                          </a:solidFill>
                        </a:rPr>
                        <a:t>Policy, planning &amp; guidelines</a:t>
                      </a:r>
                      <a:endParaRPr lang="en-IN" sz="1400" dirty="0" smtClean="0">
                        <a:solidFill>
                          <a:schemeClr val="tx1"/>
                        </a:solidFill>
                      </a:endParaRPr>
                    </a:p>
                    <a:p>
                      <a:pPr lvl="0">
                        <a:buFont typeface="Arial" pitchFamily="34" charset="0"/>
                        <a:buChar char="•"/>
                      </a:pPr>
                      <a:r>
                        <a:rPr lang="en-US" sz="1400" dirty="0" smtClean="0">
                          <a:solidFill>
                            <a:schemeClr val="tx1"/>
                          </a:solidFill>
                        </a:rPr>
                        <a:t>Defining agenda and targets </a:t>
                      </a:r>
                      <a:endParaRPr lang="en-IN" sz="1400" dirty="0">
                        <a:solidFill>
                          <a:schemeClr val="tx1"/>
                        </a:solidFill>
                      </a:endParaRPr>
                    </a:p>
                  </a:txBody>
                  <a:tcPr>
                    <a:solidFill>
                      <a:schemeClr val="bg1">
                        <a:lumMod val="65000"/>
                      </a:schemeClr>
                    </a:solidFill>
                  </a:tcPr>
                </a:tc>
              </a:tr>
              <a:tr h="406710">
                <a:tc>
                  <a:txBody>
                    <a:bodyPr/>
                    <a:lstStyle/>
                    <a:p>
                      <a:r>
                        <a:rPr lang="en-US" sz="1400" dirty="0" smtClean="0">
                          <a:solidFill>
                            <a:schemeClr val="tx1"/>
                          </a:solidFill>
                        </a:rPr>
                        <a:t>PMIDC</a:t>
                      </a:r>
                      <a:endParaRPr lang="en-IN" sz="1400" dirty="0">
                        <a:solidFill>
                          <a:schemeClr val="tx1"/>
                        </a:solidFill>
                      </a:endParaRPr>
                    </a:p>
                  </a:txBody>
                  <a:tcPr>
                    <a:solidFill>
                      <a:schemeClr val="bg1">
                        <a:lumMod val="85000"/>
                      </a:schemeClr>
                    </a:solidFill>
                  </a:tcPr>
                </a:tc>
                <a:tc>
                  <a:txBody>
                    <a:bodyPr/>
                    <a:lstStyle/>
                    <a:p>
                      <a:pPr marL="85725" lvl="0" indent="-85725">
                        <a:buFont typeface="Arial" pitchFamily="34" charset="0"/>
                        <a:buChar char="•"/>
                      </a:pPr>
                      <a:r>
                        <a:rPr lang="en-US" sz="1400" dirty="0" smtClean="0">
                          <a:solidFill>
                            <a:schemeClr val="tx1"/>
                          </a:solidFill>
                        </a:rPr>
                        <a:t>To manage financial resources including</a:t>
                      </a:r>
                      <a:r>
                        <a:rPr lang="en-US" sz="1400" baseline="0" dirty="0" smtClean="0">
                          <a:solidFill>
                            <a:schemeClr val="tx1"/>
                          </a:solidFill>
                        </a:rPr>
                        <a:t> </a:t>
                      </a:r>
                      <a:r>
                        <a:rPr lang="en-US" sz="1400" dirty="0" smtClean="0">
                          <a:solidFill>
                            <a:schemeClr val="tx1"/>
                          </a:solidFill>
                        </a:rPr>
                        <a:t>Punjab City Development Fund</a:t>
                      </a:r>
                      <a:endParaRPr lang="en-IN" sz="1400" dirty="0" smtClean="0">
                        <a:solidFill>
                          <a:schemeClr val="tx1"/>
                        </a:solidFill>
                      </a:endParaRPr>
                    </a:p>
                    <a:p>
                      <a:pPr marL="85725" lvl="0" indent="-85725">
                        <a:buFont typeface="Arial" pitchFamily="34" charset="0"/>
                        <a:buChar char="•"/>
                      </a:pPr>
                      <a:r>
                        <a:rPr lang="en-US" sz="1400" dirty="0" smtClean="0">
                          <a:solidFill>
                            <a:schemeClr val="tx1"/>
                          </a:solidFill>
                        </a:rPr>
                        <a:t>To regulate financial component of the infrastructure projects</a:t>
                      </a:r>
                      <a:endParaRPr lang="en-IN" sz="1400" dirty="0" smtClean="0">
                        <a:solidFill>
                          <a:schemeClr val="tx1"/>
                        </a:solidFill>
                      </a:endParaRPr>
                    </a:p>
                    <a:p>
                      <a:pPr lvl="0">
                        <a:buFont typeface="Arial" pitchFamily="34" charset="0"/>
                        <a:buChar char="•"/>
                      </a:pPr>
                      <a:r>
                        <a:rPr lang="en-US" sz="1400" dirty="0" smtClean="0">
                          <a:solidFill>
                            <a:schemeClr val="tx1"/>
                          </a:solidFill>
                        </a:rPr>
                        <a:t>To raise financial resources from market   	</a:t>
                      </a:r>
                      <a:endParaRPr lang="en-IN" sz="1400" dirty="0">
                        <a:solidFill>
                          <a:schemeClr val="tx1"/>
                        </a:solidFill>
                      </a:endParaRPr>
                    </a:p>
                  </a:txBody>
                  <a:tcPr>
                    <a:solidFill>
                      <a:schemeClr val="bg1">
                        <a:lumMod val="85000"/>
                      </a:schemeClr>
                    </a:solidFill>
                  </a:tcPr>
                </a:tc>
              </a:tr>
              <a:tr h="406710">
                <a:tc>
                  <a:txBody>
                    <a:bodyPr/>
                    <a:lstStyle/>
                    <a:p>
                      <a:r>
                        <a:rPr lang="en-US" sz="1400" dirty="0" smtClean="0">
                          <a:solidFill>
                            <a:schemeClr val="tx1"/>
                          </a:solidFill>
                        </a:rPr>
                        <a:t>PWSSB</a:t>
                      </a:r>
                      <a:endParaRPr lang="en-IN" sz="1400" dirty="0">
                        <a:solidFill>
                          <a:schemeClr val="tx1"/>
                        </a:solidFill>
                      </a:endParaRPr>
                    </a:p>
                  </a:txBody>
                  <a:tcPr>
                    <a:solidFill>
                      <a:schemeClr val="bg1">
                        <a:lumMod val="65000"/>
                      </a:schemeClr>
                    </a:solidFill>
                  </a:tcPr>
                </a:tc>
                <a:tc>
                  <a:txBody>
                    <a:bodyPr/>
                    <a:lstStyle/>
                    <a:p>
                      <a:pPr marL="85725" lvl="0" indent="-85725" algn="just">
                        <a:buFont typeface="Arial" pitchFamily="34" charset="0"/>
                        <a:buChar char="•"/>
                      </a:pPr>
                      <a:r>
                        <a:rPr lang="en-US" sz="1400" dirty="0" smtClean="0">
                          <a:solidFill>
                            <a:schemeClr val="tx1"/>
                          </a:solidFill>
                        </a:rPr>
                        <a:t>To continue discharging functions related to formulation &amp; preparation of schemes for water supply, sewerage, STPs and storm water drainage</a:t>
                      </a:r>
                      <a:endParaRPr lang="en-IN" sz="1400" dirty="0" smtClean="0">
                        <a:solidFill>
                          <a:schemeClr val="tx1"/>
                        </a:solidFill>
                      </a:endParaRPr>
                    </a:p>
                    <a:p>
                      <a:pPr lvl="0" algn="just">
                        <a:buFont typeface="Arial" pitchFamily="34" charset="0"/>
                        <a:buChar char="•"/>
                      </a:pPr>
                      <a:r>
                        <a:rPr lang="en-US" sz="1400" dirty="0" smtClean="0">
                          <a:solidFill>
                            <a:schemeClr val="tx1"/>
                          </a:solidFill>
                        </a:rPr>
                        <a:t>To act as technical arm of PUDM </a:t>
                      </a:r>
                      <a:endParaRPr lang="en-IN" sz="1400" dirty="0">
                        <a:solidFill>
                          <a:schemeClr val="tx1"/>
                        </a:solidFill>
                      </a:endParaRPr>
                    </a:p>
                  </a:txBody>
                  <a:tcPr>
                    <a:solidFill>
                      <a:schemeClr val="bg1">
                        <a:lumMod val="65000"/>
                      </a:schemeClr>
                    </a:solidFill>
                  </a:tcPr>
                </a:tc>
              </a:tr>
              <a:tr h="777240">
                <a:tc>
                  <a:txBody>
                    <a:bodyPr/>
                    <a:lstStyle/>
                    <a:p>
                      <a:r>
                        <a:rPr lang="en-US" sz="1400" dirty="0" smtClean="0">
                          <a:solidFill>
                            <a:schemeClr val="tx1"/>
                          </a:solidFill>
                        </a:rPr>
                        <a:t>Improvement Trusts</a:t>
                      </a:r>
                      <a:endParaRPr lang="en-IN" sz="1400" dirty="0">
                        <a:solidFill>
                          <a:schemeClr val="tx1"/>
                        </a:solidFill>
                      </a:endParaRPr>
                    </a:p>
                  </a:txBody>
                  <a:tcPr>
                    <a:solidFill>
                      <a:schemeClr val="bg1">
                        <a:lumMod val="85000"/>
                      </a:schemeClr>
                    </a:solidFill>
                  </a:tcPr>
                </a:tc>
                <a:tc>
                  <a:txBody>
                    <a:bodyPr/>
                    <a:lstStyle/>
                    <a:p>
                      <a:pPr marL="85725" lvl="0" indent="-85725">
                        <a:buFont typeface="Arial" pitchFamily="34" charset="0"/>
                        <a:buChar char="•"/>
                      </a:pPr>
                      <a:r>
                        <a:rPr lang="en-US" sz="1400" dirty="0" smtClean="0">
                          <a:solidFill>
                            <a:schemeClr val="tx1"/>
                          </a:solidFill>
                        </a:rPr>
                        <a:t>To act as technical arm of ULBs for urban planning &amp; development and real estate development</a:t>
                      </a:r>
                      <a:endParaRPr lang="en-IN" sz="1400" dirty="0" smtClean="0">
                        <a:solidFill>
                          <a:schemeClr val="tx1"/>
                        </a:solidFill>
                      </a:endParaRPr>
                    </a:p>
                    <a:p>
                      <a:pPr marL="85725" lvl="0" indent="-85725">
                        <a:buFont typeface="Arial" pitchFamily="34" charset="0"/>
                        <a:buChar char="•"/>
                      </a:pPr>
                      <a:r>
                        <a:rPr lang="en-US" sz="1400" dirty="0" smtClean="0">
                          <a:solidFill>
                            <a:schemeClr val="tx1"/>
                          </a:solidFill>
                        </a:rPr>
                        <a:t>To act as providers of infrastructure development at the local level  </a:t>
                      </a:r>
                      <a:endParaRPr lang="en-IN" sz="1400" dirty="0">
                        <a:solidFill>
                          <a:schemeClr val="tx1"/>
                        </a:solidFill>
                      </a:endParaRPr>
                    </a:p>
                  </a:txBody>
                  <a:tcPr>
                    <a:solidFill>
                      <a:schemeClr val="bg1">
                        <a:lumMod val="85000"/>
                      </a:schemeClr>
                    </a:solidFill>
                  </a:tcPr>
                </a:tc>
              </a:tr>
              <a:tr h="406710">
                <a:tc>
                  <a:txBody>
                    <a:bodyPr/>
                    <a:lstStyle/>
                    <a:p>
                      <a:r>
                        <a:rPr lang="en-US" sz="1400" dirty="0" smtClean="0">
                          <a:solidFill>
                            <a:schemeClr val="tx1"/>
                          </a:solidFill>
                        </a:rPr>
                        <a:t>SUDA</a:t>
                      </a:r>
                      <a:endParaRPr lang="en-IN" sz="14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dirty="0" smtClean="0">
                          <a:solidFill>
                            <a:schemeClr val="tx1"/>
                          </a:solidFill>
                        </a:rPr>
                        <a:t>SUDA to be merged with all schemes &amp; functions transferred to PUDM</a:t>
                      </a:r>
                      <a:endParaRPr lang="en-IN" sz="1400" dirty="0">
                        <a:solidFill>
                          <a:schemeClr val="tx1"/>
                        </a:solidFill>
                      </a:endParaRPr>
                    </a:p>
                  </a:txBody>
                  <a:tcPr>
                    <a:solidFill>
                      <a:schemeClr val="bg1">
                        <a:lumMod val="65000"/>
                      </a:schemeClr>
                    </a:solidFill>
                  </a:tcPr>
                </a:tc>
              </a:tr>
              <a:tr h="406710">
                <a:tc>
                  <a:txBody>
                    <a:bodyPr/>
                    <a:lstStyle/>
                    <a:p>
                      <a:r>
                        <a:rPr lang="en-US" sz="1400" dirty="0" smtClean="0">
                          <a:solidFill>
                            <a:schemeClr val="tx1"/>
                          </a:solidFill>
                        </a:rPr>
                        <a:t>Development</a:t>
                      </a:r>
                      <a:r>
                        <a:rPr lang="en-US" sz="1400" baseline="0" dirty="0" smtClean="0">
                          <a:solidFill>
                            <a:schemeClr val="tx1"/>
                          </a:solidFill>
                        </a:rPr>
                        <a:t> Authorities</a:t>
                      </a:r>
                      <a:endParaRPr lang="en-IN" sz="1400" dirty="0">
                        <a:solidFill>
                          <a:schemeClr val="tx1"/>
                        </a:solidFill>
                      </a:endParaRPr>
                    </a:p>
                  </a:txBody>
                  <a:tcPr>
                    <a:solidFill>
                      <a:schemeClr val="bg1">
                        <a:lumMod val="85000"/>
                      </a:schemeClr>
                    </a:solidFill>
                  </a:tcPr>
                </a:tc>
                <a:tc>
                  <a:txBody>
                    <a:bodyPr/>
                    <a:lstStyle/>
                    <a:p>
                      <a:pPr marL="85725" lvl="0" indent="-85725">
                        <a:buFont typeface="Arial" pitchFamily="34" charset="0"/>
                        <a:buChar char="•"/>
                      </a:pPr>
                      <a:r>
                        <a:rPr lang="en-US" sz="1400" dirty="0" smtClean="0">
                          <a:solidFill>
                            <a:schemeClr val="tx1"/>
                          </a:solidFill>
                        </a:rPr>
                        <a:t>To work in close coordination with PUDM in the areas of urban infrastructure at the ULB level</a:t>
                      </a:r>
                      <a:endParaRPr lang="en-IN" sz="1400" dirty="0" smtClean="0">
                        <a:solidFill>
                          <a:schemeClr val="tx1"/>
                        </a:solidFill>
                      </a:endParaRPr>
                    </a:p>
                    <a:p>
                      <a:pPr marL="85725" lvl="0" indent="-85725">
                        <a:buFont typeface="Arial" pitchFamily="34" charset="0"/>
                        <a:buChar char="•"/>
                      </a:pPr>
                      <a:r>
                        <a:rPr lang="en-US" sz="1400" dirty="0" smtClean="0">
                          <a:solidFill>
                            <a:schemeClr val="tx1"/>
                          </a:solidFill>
                        </a:rPr>
                        <a:t>To make available funds collected through EDC for creating city level infrastructure</a:t>
                      </a:r>
                      <a:endParaRPr lang="en-IN" sz="1400" dirty="0">
                        <a:solidFill>
                          <a:schemeClr val="tx1"/>
                        </a:solidFill>
                      </a:endParaRPr>
                    </a:p>
                  </a:txBody>
                  <a:tcPr>
                    <a:solidFill>
                      <a:schemeClr val="bg1">
                        <a:lumMod val="85000"/>
                      </a:schemeClr>
                    </a:solidFill>
                  </a:tcPr>
                </a:tc>
              </a:tr>
            </a:tbl>
          </a:graphicData>
        </a:graphic>
      </p:graphicFrame>
    </p:spTree>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nvGraphicFramePr>
        <p:xfrm>
          <a:off x="762000" y="1524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 descr="Large confetti"/>
          <p:cNvSpPr txBox="1">
            <a:spLocks noChangeArrowheads="1"/>
          </p:cNvSpPr>
          <p:nvPr/>
        </p:nvSpPr>
        <p:spPr bwMode="auto">
          <a:xfrm>
            <a:off x="685800" y="4953000"/>
            <a:ext cx="80772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t/>
            </a:r>
            <a:b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br>
            <a: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t/>
            </a:r>
            <a:br>
              <a:rPr kumimoji="0" lang="en-US" sz="2800" b="1" i="0" u="none" strike="noStrike" kern="0" cap="none" spc="0" normalizeH="0" baseline="0" noProof="0" dirty="0" smtClean="0">
                <a:ln>
                  <a:noFill/>
                </a:ln>
                <a:solidFill>
                  <a:schemeClr val="accent1"/>
                </a:solidFill>
                <a:effectLst/>
                <a:uLnTx/>
                <a:uFillTx/>
                <a:latin typeface="Tahoma" pitchFamily="34" charset="0"/>
                <a:ea typeface="+mj-ea"/>
                <a:cs typeface="+mj-cs"/>
              </a:rPr>
            </a:br>
            <a:r>
              <a:rPr kumimoji="0" lang="en-US" sz="2800" b="1" i="1" u="none" strike="noStrike" kern="0" cap="none" spc="0" normalizeH="0" baseline="0" noProof="0" dirty="0" smtClean="0">
                <a:ln>
                  <a:noFill/>
                </a:ln>
                <a:solidFill>
                  <a:schemeClr val="accent1"/>
                </a:solidFill>
                <a:effectLst/>
                <a:uLnTx/>
                <a:uFillTx/>
                <a:latin typeface="Tahoma" pitchFamily="34" charset="0"/>
                <a:ea typeface="+mj-ea"/>
                <a:cs typeface="+mj-cs"/>
              </a:rPr>
              <a:t>We look</a:t>
            </a:r>
            <a:r>
              <a:rPr kumimoji="0" lang="en-US" sz="2800" b="1" i="1" u="none" strike="noStrike" kern="0" cap="none" spc="0" normalizeH="0" noProof="0" dirty="0" smtClean="0">
                <a:ln>
                  <a:noFill/>
                </a:ln>
                <a:solidFill>
                  <a:schemeClr val="accent1"/>
                </a:solidFill>
                <a:effectLst/>
                <a:uLnTx/>
                <a:uFillTx/>
                <a:latin typeface="Tahoma" pitchFamily="34" charset="0"/>
                <a:ea typeface="+mj-ea"/>
                <a:cs typeface="+mj-cs"/>
              </a:rPr>
              <a:t> forward to your suggestions………</a:t>
            </a:r>
            <a:endParaRPr kumimoji="0" lang="en-US" sz="2800" b="1" i="1" u="none" strike="noStrike" kern="0" cap="none" spc="0" normalizeH="0" baseline="0" noProof="0" dirty="0" smtClean="0">
              <a:ln>
                <a:noFill/>
              </a:ln>
              <a:solidFill>
                <a:schemeClr val="accent1"/>
              </a:solidFill>
              <a:effectLst/>
              <a:uLnTx/>
              <a:uFillTx/>
              <a:latin typeface="Tahoma" pitchFamily="34" charset="0"/>
              <a:ea typeface="+mj-ea"/>
              <a:cs typeface="+mj-cs"/>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76400" y="152400"/>
            <a:ext cx="6362700" cy="762000"/>
          </a:xfrm>
        </p:spPr>
        <p:txBody>
          <a:bodyPr>
            <a:normAutofit fontScale="90000"/>
          </a:bodyPr>
          <a:lstStyle/>
          <a:p>
            <a:r>
              <a:rPr lang="en-US" dirty="0" smtClean="0"/>
              <a:t>Urbanization Scenario-Punjab</a:t>
            </a:r>
            <a:endParaRPr lang="en-IN" dirty="0"/>
          </a:p>
        </p:txBody>
      </p:sp>
      <p:sp>
        <p:nvSpPr>
          <p:cNvPr id="5" name="Rectangle 4"/>
          <p:cNvSpPr/>
          <p:nvPr/>
        </p:nvSpPr>
        <p:spPr>
          <a:xfrm>
            <a:off x="304800" y="1000065"/>
            <a:ext cx="8839200" cy="4708981"/>
          </a:xfrm>
          <a:prstGeom prst="rect">
            <a:avLst/>
          </a:prstGeom>
        </p:spPr>
        <p:txBody>
          <a:bodyPr wrap="square">
            <a:spAutoFit/>
          </a:bodyPr>
          <a:lstStyle/>
          <a:p>
            <a:pPr marL="85725" lvl="0" indent="-85725">
              <a:buFont typeface="Arial" pitchFamily="34" charset="0"/>
              <a:buChar char="•"/>
            </a:pPr>
            <a:r>
              <a:rPr lang="en-US" dirty="0" smtClean="0">
                <a:solidFill>
                  <a:schemeClr val="tx1"/>
                </a:solidFill>
              </a:rPr>
              <a:t>Punjab ranked 8th among states in urbanization</a:t>
            </a:r>
          </a:p>
          <a:p>
            <a:pPr marL="85725" indent="-85725">
              <a:buFont typeface="Arial" pitchFamily="34" charset="0"/>
              <a:buChar char="•"/>
            </a:pPr>
            <a:r>
              <a:rPr lang="en-US" dirty="0" smtClean="0">
                <a:solidFill>
                  <a:schemeClr val="tx1"/>
                </a:solidFill>
              </a:rPr>
              <a:t>Level of urbanization – 37.49% (2011) against 33.95% (2001)</a:t>
            </a:r>
          </a:p>
          <a:p>
            <a:pPr marL="85725" indent="-85725">
              <a:buFont typeface="Arial" pitchFamily="34" charset="0"/>
              <a:buChar char="•"/>
            </a:pPr>
            <a:r>
              <a:rPr lang="en-US" dirty="0" smtClean="0">
                <a:solidFill>
                  <a:schemeClr val="tx1"/>
                </a:solidFill>
              </a:rPr>
              <a:t>State population – 27.7 million (2011) against 24.3 million (2001)</a:t>
            </a:r>
          </a:p>
          <a:p>
            <a:pPr marL="85725" indent="-85725">
              <a:buFont typeface="Arial" pitchFamily="34" charset="0"/>
              <a:buChar char="•"/>
            </a:pPr>
            <a:r>
              <a:rPr lang="en-US" dirty="0" smtClean="0">
                <a:solidFill>
                  <a:schemeClr val="tx1"/>
                </a:solidFill>
              </a:rPr>
              <a:t>Projected total population: 39 million by 2030 </a:t>
            </a:r>
          </a:p>
          <a:p>
            <a:pPr marL="85725" indent="-85725">
              <a:buFont typeface="Arial" pitchFamily="34" charset="0"/>
              <a:buChar char="•"/>
            </a:pPr>
            <a:r>
              <a:rPr lang="en-US" dirty="0" smtClean="0">
                <a:solidFill>
                  <a:schemeClr val="tx1"/>
                </a:solidFill>
              </a:rPr>
              <a:t>Urban population: 10.4 million in 2011 as against 8.3 million in 2001</a:t>
            </a:r>
          </a:p>
          <a:p>
            <a:pPr marL="85725" indent="-85725">
              <a:buFont typeface="Arial" pitchFamily="34" charset="0"/>
              <a:buChar char="•"/>
            </a:pPr>
            <a:r>
              <a:rPr lang="en-US" dirty="0" smtClean="0">
                <a:solidFill>
                  <a:schemeClr val="tx1"/>
                </a:solidFill>
              </a:rPr>
              <a:t>Projected Urban population: 18.3 million by 2030</a:t>
            </a:r>
          </a:p>
          <a:p>
            <a:pPr marL="85725" indent="-85725">
              <a:buFont typeface="Arial" pitchFamily="34" charset="0"/>
              <a:buChar char="•"/>
            </a:pPr>
            <a:r>
              <a:rPr lang="en-US" dirty="0" smtClean="0">
                <a:solidFill>
                  <a:schemeClr val="tx1"/>
                </a:solidFill>
              </a:rPr>
              <a:t>Number of urban agglomerations : 217 in 2011 as against 157 in 2001</a:t>
            </a:r>
          </a:p>
          <a:p>
            <a:pPr marL="85725" indent="-85725">
              <a:buFont typeface="Arial" pitchFamily="34" charset="0"/>
              <a:buChar char="•"/>
            </a:pPr>
            <a:r>
              <a:rPr lang="en-US" dirty="0" smtClean="0">
                <a:solidFill>
                  <a:schemeClr val="tx1"/>
                </a:solidFill>
              </a:rPr>
              <a:t>Largest increase of number of UAs (60) with highest increase in census towns</a:t>
            </a:r>
          </a:p>
          <a:p>
            <a:pPr marL="85725" indent="-85725">
              <a:buFont typeface="Arial" pitchFamily="34" charset="0"/>
              <a:buChar char="•"/>
            </a:pPr>
            <a:r>
              <a:rPr lang="en-US" dirty="0" smtClean="0">
                <a:solidFill>
                  <a:schemeClr val="tx1"/>
                </a:solidFill>
              </a:rPr>
              <a:t>Number of metro cities: 2 in 2011 </a:t>
            </a:r>
          </a:p>
          <a:p>
            <a:pPr marL="85725" indent="-85725">
              <a:buFont typeface="Arial" pitchFamily="34" charset="0"/>
              <a:buChar char="•"/>
            </a:pPr>
            <a:r>
              <a:rPr lang="en-US" dirty="0" smtClean="0">
                <a:solidFill>
                  <a:schemeClr val="tx1"/>
                </a:solidFill>
              </a:rPr>
              <a:t>Projected numbers of metro cities: 3 by 2030 </a:t>
            </a:r>
          </a:p>
          <a:p>
            <a:pPr marL="85725" indent="-85725">
              <a:buFont typeface="Arial" pitchFamily="34" charset="0"/>
              <a:buChar char="•"/>
            </a:pPr>
            <a:r>
              <a:rPr lang="en-US" dirty="0" smtClean="0">
                <a:solidFill>
                  <a:schemeClr val="tx1"/>
                </a:solidFill>
              </a:rPr>
              <a:t>During last century (1901-2001), state population increased by 3 times whereas urban population increased by 9 times</a:t>
            </a:r>
          </a:p>
        </p:txBody>
      </p:sp>
    </p:spTree>
  </p:cSld>
  <p:clrMapOvr>
    <a:masterClrMapping/>
  </p:clrMapOvr>
  <p:transition spd="med">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066800"/>
            <a:ext cx="8458200" cy="5632311"/>
          </a:xfrm>
          <a:prstGeom prst="rect">
            <a:avLst/>
          </a:prstGeom>
        </p:spPr>
        <p:txBody>
          <a:bodyPr wrap="square">
            <a:spAutoFit/>
          </a:bodyPr>
          <a:lstStyle/>
          <a:p>
            <a:pPr marL="85725" indent="-85725">
              <a:buFont typeface="Arial" pitchFamily="34" charset="0"/>
              <a:buChar char="•"/>
            </a:pPr>
            <a:r>
              <a:rPr lang="en-US" dirty="0" smtClean="0">
                <a:solidFill>
                  <a:schemeClr val="tx1"/>
                </a:solidFill>
              </a:rPr>
              <a:t>Punjab for the first time, recorded slower growth rate in total population (13.73% vs. 17.64%), urban population (25.72% vs. 31.80%) and rural population (7.58% vs. 12.18%)</a:t>
            </a:r>
          </a:p>
          <a:p>
            <a:pPr marL="85725" indent="-85725">
              <a:buFont typeface="Arial" pitchFamily="34" charset="0"/>
              <a:buChar char="•"/>
            </a:pPr>
            <a:r>
              <a:rPr lang="en-US" dirty="0" smtClean="0">
                <a:solidFill>
                  <a:schemeClr val="tx1"/>
                </a:solidFill>
              </a:rPr>
              <a:t>Urban growth rate (25.72%) more than three times of rural growth rate (7.52%)</a:t>
            </a:r>
          </a:p>
          <a:p>
            <a:pPr marL="85725" indent="-85725" algn="just">
              <a:buFont typeface="Arial" pitchFamily="34" charset="0"/>
              <a:buChar char="•"/>
            </a:pPr>
            <a:r>
              <a:rPr lang="en-US" dirty="0" smtClean="0">
                <a:solidFill>
                  <a:schemeClr val="tx1"/>
                </a:solidFill>
              </a:rPr>
              <a:t>State economy revolves around agriculture, however contribution of agriculture in State GDP declining.</a:t>
            </a:r>
          </a:p>
          <a:p>
            <a:pPr marL="85725" indent="-85725">
              <a:buFont typeface="Arial" pitchFamily="34" charset="0"/>
              <a:buChar char="•"/>
            </a:pPr>
            <a:r>
              <a:rPr lang="en-US" dirty="0" smtClean="0">
                <a:solidFill>
                  <a:schemeClr val="tx1"/>
                </a:solidFill>
              </a:rPr>
              <a:t>Contribution of urban area to State GDP – 75%</a:t>
            </a:r>
          </a:p>
          <a:p>
            <a:pPr marL="85725" indent="-85725">
              <a:buFont typeface="Arial" pitchFamily="34" charset="0"/>
              <a:buChar char="•"/>
            </a:pPr>
            <a:r>
              <a:rPr lang="en-US" dirty="0" smtClean="0">
                <a:solidFill>
                  <a:schemeClr val="tx1"/>
                </a:solidFill>
              </a:rPr>
              <a:t>Urban areas to be major drivers of economy by promoting industry and service sector</a:t>
            </a:r>
          </a:p>
          <a:p>
            <a:pPr marL="85725" indent="-85725">
              <a:buFont typeface="Arial" pitchFamily="34" charset="0"/>
              <a:buChar char="•"/>
            </a:pPr>
            <a:r>
              <a:rPr lang="en-US" dirty="0" smtClean="0">
                <a:solidFill>
                  <a:schemeClr val="tx1"/>
                </a:solidFill>
              </a:rPr>
              <a:t>Urban areas to be the major generator of future employment</a:t>
            </a:r>
          </a:p>
          <a:p>
            <a:pPr marL="85725" indent="-85725">
              <a:buFont typeface="Arial" pitchFamily="34" charset="0"/>
              <a:buChar char="•"/>
            </a:pPr>
            <a:r>
              <a:rPr lang="en-US" dirty="0" smtClean="0">
                <a:solidFill>
                  <a:schemeClr val="tx1"/>
                </a:solidFill>
              </a:rPr>
              <a:t>Growth &amp; development of the State closely linked with productivity, sustainability and operational efficiency of urban centers</a:t>
            </a:r>
          </a:p>
          <a:p>
            <a:pPr marL="85725" indent="-85725">
              <a:buFont typeface="Arial" pitchFamily="34" charset="0"/>
              <a:buChar char="•"/>
            </a:pPr>
            <a:r>
              <a:rPr lang="en-US" dirty="0" smtClean="0">
                <a:solidFill>
                  <a:schemeClr val="tx1"/>
                </a:solidFill>
              </a:rPr>
              <a:t>Urban centers need more focused attention for state growth and development of rural areas</a:t>
            </a:r>
          </a:p>
          <a:p>
            <a:pPr marL="85725" indent="-85725"/>
            <a:endParaRPr lang="en-US" dirty="0" smtClean="0">
              <a:solidFill>
                <a:schemeClr val="tx1"/>
              </a:solidFill>
            </a:endParaRPr>
          </a:p>
          <a:p>
            <a:pPr marL="85725" indent="-85725">
              <a:buFont typeface="Arial" pitchFamily="34" charset="0"/>
              <a:buChar char="•"/>
            </a:pPr>
            <a:endParaRPr lang="en-US" dirty="0" smtClean="0">
              <a:solidFill>
                <a:schemeClr val="tx1"/>
              </a:solidFill>
            </a:endParaRPr>
          </a:p>
        </p:txBody>
      </p:sp>
      <p:sp>
        <p:nvSpPr>
          <p:cNvPr id="4" name="Title 1"/>
          <p:cNvSpPr>
            <a:spLocks noGrp="1"/>
          </p:cNvSpPr>
          <p:nvPr>
            <p:ph type="title"/>
          </p:nvPr>
        </p:nvSpPr>
        <p:spPr>
          <a:xfrm>
            <a:off x="1752600" y="152400"/>
            <a:ext cx="6362700" cy="762000"/>
          </a:xfrm>
        </p:spPr>
        <p:txBody>
          <a:bodyPr>
            <a:normAutofit fontScale="90000"/>
          </a:bodyPr>
          <a:lstStyle/>
          <a:p>
            <a:r>
              <a:rPr lang="en-US" dirty="0" smtClean="0"/>
              <a:t>Urbanization Scenario-Punjab</a:t>
            </a:r>
            <a:endParaRPr lang="en-IN" dirty="0"/>
          </a:p>
        </p:txBody>
      </p:sp>
    </p:spTree>
  </p:cSld>
  <p:clrMapOvr>
    <a:masterClrMapping/>
  </p:clrMapOvr>
  <p:transition spd="med">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Municipal Structure in Punjab</a:t>
            </a:r>
            <a:endParaRPr lang="en-IN" dirty="0"/>
          </a:p>
        </p:txBody>
      </p:sp>
      <p:graphicFrame>
        <p:nvGraphicFramePr>
          <p:cNvPr id="11" name="Content Placeholder 10"/>
          <p:cNvGraphicFramePr>
            <a:graphicFrameLocks noGrp="1"/>
          </p:cNvGraphicFramePr>
          <p:nvPr>
            <p:ph idx="4294967295"/>
          </p:nvPr>
        </p:nvGraphicFramePr>
        <p:xfrm>
          <a:off x="844550" y="990600"/>
          <a:ext cx="807085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381000" y="4495800"/>
            <a:ext cx="8534400" cy="2046714"/>
          </a:xfrm>
          <a:prstGeom prst="rect">
            <a:avLst/>
          </a:prstGeom>
          <a:solidFill>
            <a:schemeClr val="bg2">
              <a:lumMod val="50000"/>
              <a:alpha val="20000"/>
            </a:schemeClr>
          </a:solidFill>
        </p:spPr>
        <p:txBody>
          <a:bodyPr wrap="square" rtlCol="0">
            <a:spAutoFit/>
          </a:bodyPr>
          <a:lstStyle/>
          <a:p>
            <a:pPr>
              <a:buFont typeface="Arial" pitchFamily="34" charset="0"/>
              <a:buChar char="•"/>
            </a:pPr>
            <a:endParaRPr lang="en-US" sz="1100" i="1" dirty="0" smtClean="0">
              <a:solidFill>
                <a:schemeClr val="tx1"/>
              </a:solidFill>
              <a:latin typeface="Tahoma" pitchFamily="34" charset="0"/>
            </a:endParaRPr>
          </a:p>
          <a:p>
            <a:pPr algn="just">
              <a:buFont typeface="Arial" pitchFamily="34" charset="0"/>
              <a:buChar char="•"/>
            </a:pPr>
            <a:r>
              <a:rPr lang="en-US" sz="1600" i="1" dirty="0" smtClean="0">
                <a:solidFill>
                  <a:schemeClr val="tx1"/>
                </a:solidFill>
                <a:ea typeface="Verdana" pitchFamily="34" charset="0"/>
                <a:cs typeface="Verdana" pitchFamily="34" charset="0"/>
              </a:rPr>
              <a:t>3 tier municipal structure  - corporations, council and nagar </a:t>
            </a:r>
            <a:r>
              <a:rPr lang="en-US" sz="1600" i="1" dirty="0" err="1" smtClean="0">
                <a:solidFill>
                  <a:schemeClr val="tx1"/>
                </a:solidFill>
                <a:ea typeface="Verdana" pitchFamily="34" charset="0"/>
                <a:cs typeface="Verdana" pitchFamily="34" charset="0"/>
              </a:rPr>
              <a:t>panchyats</a:t>
            </a:r>
            <a:endParaRPr lang="en-US" sz="1600" i="1" dirty="0" smtClean="0">
              <a:solidFill>
                <a:schemeClr val="tx1"/>
              </a:solidFill>
              <a:ea typeface="Verdana" pitchFamily="34" charset="0"/>
              <a:cs typeface="Verdana" pitchFamily="34" charset="0"/>
            </a:endParaRPr>
          </a:p>
          <a:p>
            <a:pPr algn="just">
              <a:buFont typeface="Arial" pitchFamily="34" charset="0"/>
              <a:buChar char="•"/>
            </a:pPr>
            <a:r>
              <a:rPr lang="en-US" sz="1600" i="1" dirty="0" smtClean="0">
                <a:solidFill>
                  <a:schemeClr val="tx1"/>
                </a:solidFill>
              </a:rPr>
              <a:t>18 Corporation/A Class Councils have population more than 1 Lac</a:t>
            </a:r>
          </a:p>
          <a:p>
            <a:pPr algn="just">
              <a:buFont typeface="Arial" pitchFamily="34" charset="0"/>
              <a:buChar char="•"/>
            </a:pPr>
            <a:r>
              <a:rPr lang="en-US" sz="1600" i="1" dirty="0" smtClean="0">
                <a:solidFill>
                  <a:schemeClr val="tx1"/>
                </a:solidFill>
              </a:rPr>
              <a:t>Remaining 123 Councils / Nagar Panchyats have population less than 1 Lac</a:t>
            </a:r>
          </a:p>
          <a:p>
            <a:pPr algn="just">
              <a:buFont typeface="Arial" pitchFamily="34" charset="0"/>
              <a:buChar char="•"/>
            </a:pPr>
            <a:r>
              <a:rPr lang="en-US" sz="1600" i="1" dirty="0" smtClean="0">
                <a:solidFill>
                  <a:schemeClr val="tx1"/>
                </a:solidFill>
              </a:rPr>
              <a:t>Ward committees for cities above 3 lac population (yet to be constituted)</a:t>
            </a:r>
          </a:p>
          <a:p>
            <a:pPr algn="just">
              <a:buFont typeface="Arial" pitchFamily="34" charset="0"/>
              <a:buChar char="•"/>
            </a:pPr>
            <a:r>
              <a:rPr lang="en-US" sz="1600" i="1" dirty="0" smtClean="0">
                <a:solidFill>
                  <a:schemeClr val="tx1"/>
                </a:solidFill>
              </a:rPr>
              <a:t>District planning committees </a:t>
            </a:r>
          </a:p>
          <a:p>
            <a:pPr algn="just">
              <a:buFont typeface="Arial" pitchFamily="34" charset="0"/>
              <a:buChar char="•"/>
            </a:pPr>
            <a:r>
              <a:rPr lang="en-US" sz="1600" i="1" dirty="0" smtClean="0">
                <a:solidFill>
                  <a:schemeClr val="tx1"/>
                </a:solidFill>
              </a:rPr>
              <a:t>Metropolitan planning committees (yet to be constituted)</a:t>
            </a:r>
            <a:endParaRPr lang="en-IN" sz="1600" i="1" dirty="0" smtClean="0">
              <a:solidFill>
                <a:schemeClr val="tx1"/>
              </a:solidFill>
            </a:endParaRPr>
          </a:p>
          <a:p>
            <a:endParaRPr lang="en-IN" dirty="0">
              <a:solidFill>
                <a:schemeClr val="tx1"/>
              </a:solidFill>
            </a:endParaRPr>
          </a:p>
        </p:txBody>
      </p:sp>
    </p:spTree>
  </p:cSld>
  <p:clrMapOvr>
    <a:masterClrMapping/>
  </p:clrMapOvr>
  <p:transition spd="med">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763000" cy="762000"/>
          </a:xfrm>
        </p:spPr>
        <p:txBody>
          <a:bodyPr>
            <a:noAutofit/>
          </a:bodyPr>
          <a:lstStyle/>
          <a:p>
            <a:r>
              <a:rPr lang="en-US" sz="4000" dirty="0" smtClean="0"/>
              <a:t>Issues in Urban Development in Punjab </a:t>
            </a:r>
            <a:endParaRPr lang="en-IN" sz="4000" dirty="0"/>
          </a:p>
        </p:txBody>
      </p:sp>
      <p:sp>
        <p:nvSpPr>
          <p:cNvPr id="6" name="TextBox 5"/>
          <p:cNvSpPr txBox="1"/>
          <p:nvPr/>
        </p:nvSpPr>
        <p:spPr>
          <a:xfrm>
            <a:off x="685800" y="1079242"/>
            <a:ext cx="7772400" cy="5016758"/>
          </a:xfrm>
          <a:prstGeom prst="rect">
            <a:avLst/>
          </a:prstGeom>
          <a:noFill/>
        </p:spPr>
        <p:txBody>
          <a:bodyPr wrap="square" rtlCol="0">
            <a:spAutoFit/>
          </a:bodyPr>
          <a:lstStyle/>
          <a:p>
            <a:pPr marL="85725" indent="-85725" algn="just">
              <a:buFont typeface="Arial" pitchFamily="34" charset="0"/>
              <a:buChar char="•"/>
            </a:pPr>
            <a:r>
              <a:rPr lang="en-US" dirty="0" smtClean="0">
                <a:solidFill>
                  <a:schemeClr val="tx1"/>
                </a:solidFill>
              </a:rPr>
              <a:t>Urban growth driven by unauthorized &amp; unplanned development</a:t>
            </a:r>
          </a:p>
          <a:p>
            <a:pPr marL="85725" indent="-85725" algn="just">
              <a:buFont typeface="Arial" pitchFamily="34" charset="0"/>
              <a:buChar char="•"/>
            </a:pPr>
            <a:r>
              <a:rPr lang="en-US" dirty="0" smtClean="0">
                <a:solidFill>
                  <a:schemeClr val="tx1"/>
                </a:solidFill>
              </a:rPr>
              <a:t>Mushrooming of unauthorized colonies</a:t>
            </a:r>
          </a:p>
          <a:p>
            <a:pPr marL="85725" indent="-85725" algn="just">
              <a:buFont typeface="Arial" pitchFamily="34" charset="0"/>
              <a:buChar char="•"/>
            </a:pPr>
            <a:r>
              <a:rPr lang="en-US" dirty="0" smtClean="0">
                <a:solidFill>
                  <a:schemeClr val="tx1"/>
                </a:solidFill>
              </a:rPr>
              <a:t>Rapid growth of slums – 2.71 Lac families live in slums</a:t>
            </a:r>
          </a:p>
          <a:p>
            <a:pPr marL="85725" indent="-85725" algn="just">
              <a:buFont typeface="Arial" pitchFamily="34" charset="0"/>
              <a:buChar char="•"/>
            </a:pPr>
            <a:r>
              <a:rPr lang="en-US" dirty="0" smtClean="0">
                <a:solidFill>
                  <a:schemeClr val="tx1"/>
                </a:solidFill>
              </a:rPr>
              <a:t>High degree of deficiency in service provision and delivery</a:t>
            </a:r>
          </a:p>
          <a:p>
            <a:pPr marL="85725" indent="-85725" algn="just">
              <a:buFont typeface="Arial" pitchFamily="34" charset="0"/>
              <a:buChar char="•"/>
            </a:pPr>
            <a:r>
              <a:rPr lang="en-US" dirty="0" smtClean="0">
                <a:solidFill>
                  <a:schemeClr val="tx1"/>
                </a:solidFill>
              </a:rPr>
              <a:t>Absence of master plans for majority of urban settlements</a:t>
            </a:r>
          </a:p>
          <a:p>
            <a:pPr marL="85725" indent="-85725" algn="just">
              <a:buFont typeface="Arial" pitchFamily="34" charset="0"/>
              <a:buChar char="•"/>
            </a:pPr>
            <a:r>
              <a:rPr lang="en-US" dirty="0" smtClean="0">
                <a:solidFill>
                  <a:schemeClr val="tx1"/>
                </a:solidFill>
              </a:rPr>
              <a:t>Non involvement of ULBs in the preparation of Master Plans</a:t>
            </a:r>
          </a:p>
          <a:p>
            <a:pPr marL="85725" indent="-85725" algn="just">
              <a:buFont typeface="Arial" pitchFamily="34" charset="0"/>
              <a:buChar char="•"/>
            </a:pPr>
            <a:r>
              <a:rPr lang="en-US" dirty="0" smtClean="0">
                <a:solidFill>
                  <a:schemeClr val="tx1"/>
                </a:solidFill>
              </a:rPr>
              <a:t>Lack of financial, technical and human resources with ULBs </a:t>
            </a:r>
          </a:p>
          <a:p>
            <a:pPr marL="85725" indent="-85725" algn="just">
              <a:buFont typeface="Arial" pitchFamily="34" charset="0"/>
              <a:buChar char="•"/>
            </a:pPr>
            <a:r>
              <a:rPr lang="en-US" dirty="0" smtClean="0">
                <a:solidFill>
                  <a:schemeClr val="tx1"/>
                </a:solidFill>
              </a:rPr>
              <a:t>High degree of traffic congestion in core areas of cities</a:t>
            </a:r>
          </a:p>
          <a:p>
            <a:pPr marL="85725" indent="-85725" algn="just">
              <a:buFont typeface="Arial" pitchFamily="34" charset="0"/>
              <a:buChar char="•"/>
            </a:pPr>
            <a:r>
              <a:rPr lang="en-US" dirty="0" smtClean="0">
                <a:solidFill>
                  <a:schemeClr val="tx1"/>
                </a:solidFill>
              </a:rPr>
              <a:t>Mixing of incompatible land uses – industries mixing with residential areas</a:t>
            </a:r>
          </a:p>
          <a:p>
            <a:pPr marL="85725" indent="-85725" algn="just">
              <a:buFont typeface="Arial" pitchFamily="34" charset="0"/>
              <a:buChar char="•"/>
            </a:pPr>
            <a:r>
              <a:rPr lang="en-US" dirty="0" smtClean="0">
                <a:solidFill>
                  <a:schemeClr val="tx1"/>
                </a:solidFill>
              </a:rPr>
              <a:t>Encroachment on public land including roads</a:t>
            </a:r>
          </a:p>
          <a:p>
            <a:pPr marL="85725" indent="-85725" algn="just">
              <a:buFont typeface="Arial" pitchFamily="34" charset="0"/>
              <a:buChar char="•"/>
            </a:pPr>
            <a:r>
              <a:rPr lang="en-US" dirty="0" smtClean="0">
                <a:solidFill>
                  <a:schemeClr val="tx1"/>
                </a:solidFill>
              </a:rPr>
              <a:t>Urban poverty – growth of informal sector</a:t>
            </a:r>
          </a:p>
          <a:p>
            <a:pPr marL="85725" indent="-85725" algn="just">
              <a:buFont typeface="Arial" pitchFamily="34" charset="0"/>
              <a:buChar char="•"/>
            </a:pPr>
            <a:endParaRPr lang="en-IN" dirty="0">
              <a:solidFill>
                <a:schemeClr val="tx1"/>
              </a:solidFill>
            </a:endParaRPr>
          </a:p>
        </p:txBody>
      </p:sp>
    </p:spTree>
  </p:cSld>
  <p:clrMapOvr>
    <a:masterClrMapping/>
  </p:clrMapOvr>
  <p:transition spd="med">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0600" y="1066800"/>
            <a:ext cx="7086600" cy="4093428"/>
          </a:xfrm>
          <a:prstGeom prst="rect">
            <a:avLst/>
          </a:prstGeom>
        </p:spPr>
        <p:txBody>
          <a:bodyPr wrap="square">
            <a:spAutoFit/>
          </a:bodyPr>
          <a:lstStyle/>
          <a:p>
            <a:pPr marL="85725" indent="-85725" algn="just">
              <a:buFont typeface="Arial" pitchFamily="34" charset="0"/>
              <a:buChar char="•"/>
            </a:pPr>
            <a:r>
              <a:rPr lang="en-US" dirty="0" smtClean="0">
                <a:solidFill>
                  <a:schemeClr val="tx1"/>
                </a:solidFill>
              </a:rPr>
              <a:t>Absence of adequate open spaces</a:t>
            </a:r>
          </a:p>
          <a:p>
            <a:pPr marL="85725" indent="-85725" algn="just"/>
            <a:endParaRPr lang="en-US" dirty="0" smtClean="0">
              <a:solidFill>
                <a:schemeClr val="tx1"/>
              </a:solidFill>
            </a:endParaRPr>
          </a:p>
          <a:p>
            <a:pPr marL="85725" indent="-85725" algn="just">
              <a:buFont typeface="Arial" pitchFamily="34" charset="0"/>
              <a:buChar char="•"/>
            </a:pPr>
            <a:r>
              <a:rPr lang="en-US" dirty="0" smtClean="0">
                <a:solidFill>
                  <a:schemeClr val="tx1"/>
                </a:solidFill>
              </a:rPr>
              <a:t>Poor operation &amp; management of existing services</a:t>
            </a:r>
          </a:p>
          <a:p>
            <a:pPr marL="85725" indent="-85725" algn="just">
              <a:buFont typeface="Arial" pitchFamily="34" charset="0"/>
              <a:buChar char="•"/>
            </a:pPr>
            <a:endParaRPr lang="en-US" dirty="0" smtClean="0">
              <a:solidFill>
                <a:schemeClr val="tx1"/>
              </a:solidFill>
            </a:endParaRPr>
          </a:p>
          <a:p>
            <a:pPr marL="85725" indent="-85725" algn="just">
              <a:buFont typeface="Arial" pitchFamily="34" charset="0"/>
              <a:buChar char="•"/>
            </a:pPr>
            <a:r>
              <a:rPr lang="en-US" dirty="0" smtClean="0">
                <a:solidFill>
                  <a:schemeClr val="tx1"/>
                </a:solidFill>
              </a:rPr>
              <a:t>Multiplicity of agencies operating at local level</a:t>
            </a:r>
          </a:p>
          <a:p>
            <a:pPr marL="85725" indent="-85725" algn="just">
              <a:buFont typeface="Arial" pitchFamily="34" charset="0"/>
              <a:buChar char="•"/>
            </a:pPr>
            <a:endParaRPr lang="en-US" dirty="0" smtClean="0">
              <a:solidFill>
                <a:schemeClr val="tx1"/>
              </a:solidFill>
            </a:endParaRPr>
          </a:p>
          <a:p>
            <a:pPr marL="85725" indent="-85725" algn="just">
              <a:buFont typeface="Arial" pitchFamily="34" charset="0"/>
              <a:buChar char="•"/>
            </a:pPr>
            <a:r>
              <a:rPr lang="en-US" dirty="0" smtClean="0">
                <a:solidFill>
                  <a:schemeClr val="tx1"/>
                </a:solidFill>
              </a:rPr>
              <a:t>Spirit of 74</a:t>
            </a:r>
            <a:r>
              <a:rPr lang="en-US" baseline="30000" dirty="0" smtClean="0">
                <a:solidFill>
                  <a:schemeClr val="tx1"/>
                </a:solidFill>
              </a:rPr>
              <a:t>th</a:t>
            </a:r>
            <a:r>
              <a:rPr lang="en-US" dirty="0" smtClean="0">
                <a:solidFill>
                  <a:schemeClr val="tx1"/>
                </a:solidFill>
              </a:rPr>
              <a:t> constitutional amendment missing</a:t>
            </a:r>
          </a:p>
          <a:p>
            <a:pPr marL="85725" indent="-85725" algn="just">
              <a:buFont typeface="Arial" pitchFamily="34" charset="0"/>
              <a:buChar char="•"/>
            </a:pPr>
            <a:endParaRPr lang="en-US" dirty="0" smtClean="0">
              <a:solidFill>
                <a:schemeClr val="tx1"/>
              </a:solidFill>
            </a:endParaRPr>
          </a:p>
          <a:p>
            <a:pPr marL="85725" indent="-85725" algn="just">
              <a:buFont typeface="Arial" pitchFamily="34" charset="0"/>
              <a:buChar char="•"/>
            </a:pPr>
            <a:r>
              <a:rPr lang="en-US" dirty="0" smtClean="0">
                <a:solidFill>
                  <a:schemeClr val="tx1"/>
                </a:solidFill>
              </a:rPr>
              <a:t>Absence of single legal framework for ULBs</a:t>
            </a:r>
          </a:p>
          <a:p>
            <a:pPr marL="85725" indent="-85725" algn="just">
              <a:buFont typeface="Arial" pitchFamily="34" charset="0"/>
              <a:buChar char="•"/>
            </a:pPr>
            <a:endParaRPr lang="en-US" dirty="0" smtClean="0">
              <a:solidFill>
                <a:schemeClr val="tx1"/>
              </a:solidFill>
            </a:endParaRPr>
          </a:p>
          <a:p>
            <a:pPr marL="85725" indent="-85725" algn="just">
              <a:buFont typeface="Arial" pitchFamily="34" charset="0"/>
              <a:buChar char="•"/>
            </a:pPr>
            <a:r>
              <a:rPr lang="en-US" dirty="0" smtClean="0">
                <a:solidFill>
                  <a:schemeClr val="tx1"/>
                </a:solidFill>
              </a:rPr>
              <a:t>Poor interface between public and ULBs</a:t>
            </a:r>
          </a:p>
          <a:p>
            <a:pPr marL="85725" indent="-85725" algn="just">
              <a:buFont typeface="Arial" pitchFamily="34" charset="0"/>
              <a:buChar char="•"/>
            </a:pPr>
            <a:endParaRPr lang="en-US" dirty="0" smtClean="0">
              <a:solidFill>
                <a:schemeClr val="tx1"/>
              </a:solidFill>
            </a:endParaRPr>
          </a:p>
          <a:p>
            <a:pPr marL="85725" indent="-85725" algn="just">
              <a:buFont typeface="Arial" pitchFamily="34" charset="0"/>
              <a:buChar char="•"/>
            </a:pPr>
            <a:r>
              <a:rPr lang="en-US" dirty="0" smtClean="0">
                <a:solidFill>
                  <a:schemeClr val="tx1"/>
                </a:solidFill>
              </a:rPr>
              <a:t>Poor urban governance </a:t>
            </a:r>
          </a:p>
        </p:txBody>
      </p:sp>
      <p:sp>
        <p:nvSpPr>
          <p:cNvPr id="4" name="Title 1"/>
          <p:cNvSpPr>
            <a:spLocks noGrp="1"/>
          </p:cNvSpPr>
          <p:nvPr>
            <p:ph type="title"/>
          </p:nvPr>
        </p:nvSpPr>
        <p:spPr>
          <a:xfrm>
            <a:off x="304800" y="76200"/>
            <a:ext cx="8839200" cy="762000"/>
          </a:xfrm>
        </p:spPr>
        <p:txBody>
          <a:bodyPr>
            <a:noAutofit/>
          </a:bodyPr>
          <a:lstStyle/>
          <a:p>
            <a:r>
              <a:rPr lang="en-US" sz="4000" dirty="0" smtClean="0"/>
              <a:t>Issues in Urban Development in Punjab </a:t>
            </a:r>
            <a:endParaRPr lang="en-IN" sz="4000" dirty="0"/>
          </a:p>
        </p:txBody>
      </p:sp>
    </p:spTree>
  </p:cSld>
  <p:clrMapOvr>
    <a:masterClrMapping/>
  </p:clrMapOvr>
  <p:transition spd="med">
    <p:zoom/>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3533</Words>
  <Application>Microsoft Office PowerPoint</Application>
  <PresentationFormat>On-screen Show (4:3)</PresentationFormat>
  <Paragraphs>917</Paragraphs>
  <Slides>42</Slides>
  <Notes>5</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  Punjab Urban Development Mission  </vt:lpstr>
      <vt:lpstr>Urbanization </vt:lpstr>
      <vt:lpstr>Urbanization </vt:lpstr>
      <vt:lpstr>Urbanization Scenario-India</vt:lpstr>
      <vt:lpstr>Urbanization Scenario-Punjab</vt:lpstr>
      <vt:lpstr>Urbanization Scenario-Punjab</vt:lpstr>
      <vt:lpstr>Municipal Structure in Punjab</vt:lpstr>
      <vt:lpstr>Issues in Urban Development in Punjab </vt:lpstr>
      <vt:lpstr>Issues in Urban Development in Punjab </vt:lpstr>
      <vt:lpstr>Status of Civic Infrastructure </vt:lpstr>
      <vt:lpstr>Status of Civic Infrastructure </vt:lpstr>
      <vt:lpstr>Financial Status of ULBs in Punjab</vt:lpstr>
      <vt:lpstr>Fund Requirement for 100% Coverage</vt:lpstr>
      <vt:lpstr>Mandate &amp; Delivery Framework </vt:lpstr>
      <vt:lpstr>Key National Mission - JNNURM</vt:lpstr>
      <vt:lpstr>Key National Mission - NRHM</vt:lpstr>
      <vt:lpstr>Implementation Framework</vt:lpstr>
      <vt:lpstr>NRHM Structure</vt:lpstr>
      <vt:lpstr>Key State Missions - GUDM</vt:lpstr>
      <vt:lpstr>GUDM - Structure</vt:lpstr>
      <vt:lpstr>GUDM Achievements </vt:lpstr>
      <vt:lpstr>Key State Missions – SPUR, Bihar</vt:lpstr>
      <vt:lpstr>PUDM – Vision &amp; Broad objectives</vt:lpstr>
      <vt:lpstr>Scope of Mission</vt:lpstr>
      <vt:lpstr>PUDM – Functional Strategy</vt:lpstr>
      <vt:lpstr>PUDM Institutional Framework </vt:lpstr>
      <vt:lpstr>Functional Framework</vt:lpstr>
      <vt:lpstr>Institutional Framework - HPC</vt:lpstr>
      <vt:lpstr>Institutional Framework - SC</vt:lpstr>
      <vt:lpstr>Institutional Framework - EC</vt:lpstr>
      <vt:lpstr>Coverage and Finances</vt:lpstr>
      <vt:lpstr>Coverage and Finances</vt:lpstr>
      <vt:lpstr>Coverage &amp; Financing</vt:lpstr>
      <vt:lpstr>Options for Revenue Generation</vt:lpstr>
      <vt:lpstr>PUDM Implementation Structure</vt:lpstr>
      <vt:lpstr>PUDM Functioning Mode</vt:lpstr>
      <vt:lpstr>Capacity Building - MIS</vt:lpstr>
      <vt:lpstr>Capacity Building – Training &amp; Development</vt:lpstr>
      <vt:lpstr>Capacity Building – Urban Mapping</vt:lpstr>
      <vt:lpstr>Relevant Stakeholders</vt:lpstr>
      <vt:lpstr>Relevant Stakeholders’ Concerns</vt:lpstr>
      <vt:lpstr>Slide 42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27</cp:revision>
  <dcterms:created xsi:type="dcterms:W3CDTF">2006-08-16T00:00:00Z</dcterms:created>
  <dcterms:modified xsi:type="dcterms:W3CDTF">2014-07-08T07:48:01Z</dcterms:modified>
</cp:coreProperties>
</file>